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303" r:id="rId4"/>
    <p:sldId id="292" r:id="rId5"/>
    <p:sldId id="295" r:id="rId6"/>
    <p:sldId id="296" r:id="rId7"/>
    <p:sldId id="297" r:id="rId8"/>
    <p:sldId id="298" r:id="rId9"/>
    <p:sldId id="299" r:id="rId10"/>
    <p:sldId id="300" r:id="rId11"/>
    <p:sldId id="30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772" autoAdjust="0"/>
  </p:normalViewPr>
  <p:slideViewPr>
    <p:cSldViewPr snapToGrid="0" showGuides="1">
      <p:cViewPr varScale="1">
        <p:scale>
          <a:sx n="55" d="100"/>
          <a:sy n="55" d="100"/>
        </p:scale>
        <p:origin x="988" y="-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jjal Mahmud" userId="c2d2be02cd9175bf" providerId="LiveId" clId="{5558DDEA-ABBE-4F61-BC4D-D8DD4723E493}"/>
    <pc:docChg chg="undo custSel addSld delSld modSld">
      <pc:chgData name="Ujjal Mahmud" userId="c2d2be02cd9175bf" providerId="LiveId" clId="{5558DDEA-ABBE-4F61-BC4D-D8DD4723E493}" dt="2025-01-23T12:00:24.235" v="649" actId="122"/>
      <pc:docMkLst>
        <pc:docMk/>
      </pc:docMkLst>
      <pc:sldChg chg="modSp mod">
        <pc:chgData name="Ujjal Mahmud" userId="c2d2be02cd9175bf" providerId="LiveId" clId="{5558DDEA-ABBE-4F61-BC4D-D8DD4723E493}" dt="2025-01-23T11:50:18.741" v="569" actId="20577"/>
        <pc:sldMkLst>
          <pc:docMk/>
          <pc:sldMk cId="3720091005" sldId="257"/>
        </pc:sldMkLst>
        <pc:spChg chg="mod">
          <ac:chgData name="Ujjal Mahmud" userId="c2d2be02cd9175bf" providerId="LiveId" clId="{5558DDEA-ABBE-4F61-BC4D-D8DD4723E493}" dt="2025-01-23T11:50:18.741" v="569" actId="20577"/>
          <ac:spMkLst>
            <pc:docMk/>
            <pc:sldMk cId="3720091005" sldId="257"/>
            <ac:spMk id="3" creationId="{00000000-0000-0000-0000-000000000000}"/>
          </ac:spMkLst>
        </pc:spChg>
      </pc:sldChg>
      <pc:sldChg chg="modSp mod">
        <pc:chgData name="Ujjal Mahmud" userId="c2d2be02cd9175bf" providerId="LiveId" clId="{5558DDEA-ABBE-4F61-BC4D-D8DD4723E493}" dt="2025-01-23T10:54:49.042" v="97" actId="1037"/>
        <pc:sldMkLst>
          <pc:docMk/>
          <pc:sldMk cId="171791362" sldId="265"/>
        </pc:sldMkLst>
        <pc:spChg chg="mod">
          <ac:chgData name="Ujjal Mahmud" userId="c2d2be02cd9175bf" providerId="LiveId" clId="{5558DDEA-ABBE-4F61-BC4D-D8DD4723E493}" dt="2025-01-23T10:54:11.255" v="59" actId="404"/>
          <ac:spMkLst>
            <pc:docMk/>
            <pc:sldMk cId="171791362" sldId="265"/>
            <ac:spMk id="5" creationId="{00000000-0000-0000-0000-000000000000}"/>
          </ac:spMkLst>
        </pc:spChg>
        <pc:spChg chg="mod">
          <ac:chgData name="Ujjal Mahmud" userId="c2d2be02cd9175bf" providerId="LiveId" clId="{5558DDEA-ABBE-4F61-BC4D-D8DD4723E493}" dt="2025-01-23T10:54:49.042" v="97" actId="1037"/>
          <ac:spMkLst>
            <pc:docMk/>
            <pc:sldMk cId="171791362" sldId="265"/>
            <ac:spMk id="9" creationId="{1FD119B2-988B-4D65-A305-EB51967C7AE0}"/>
          </ac:spMkLst>
        </pc:spChg>
        <pc:picChg chg="mod ord">
          <ac:chgData name="Ujjal Mahmud" userId="c2d2be02cd9175bf" providerId="LiveId" clId="{5558DDEA-ABBE-4F61-BC4D-D8DD4723E493}" dt="2025-01-23T10:53:59.599" v="58" actId="14100"/>
          <ac:picMkLst>
            <pc:docMk/>
            <pc:sldMk cId="171791362" sldId="265"/>
            <ac:picMk id="4" creationId="{17CA1251-E8F5-4FA1-B27A-9DD4FDFA054B}"/>
          </ac:picMkLst>
        </pc:picChg>
      </pc:sldChg>
      <pc:sldChg chg="del">
        <pc:chgData name="Ujjal Mahmud" userId="c2d2be02cd9175bf" providerId="LiveId" clId="{5558DDEA-ABBE-4F61-BC4D-D8DD4723E493}" dt="2025-01-23T11:37:11.801" v="434" actId="47"/>
        <pc:sldMkLst>
          <pc:docMk/>
          <pc:sldMk cId="3372595343" sldId="266"/>
        </pc:sldMkLst>
      </pc:sldChg>
      <pc:sldChg chg="del">
        <pc:chgData name="Ujjal Mahmud" userId="c2d2be02cd9175bf" providerId="LiveId" clId="{5558DDEA-ABBE-4F61-BC4D-D8DD4723E493}" dt="2025-01-23T11:37:08.583" v="431" actId="47"/>
        <pc:sldMkLst>
          <pc:docMk/>
          <pc:sldMk cId="1578298600" sldId="270"/>
        </pc:sldMkLst>
      </pc:sldChg>
      <pc:sldChg chg="modSp mod">
        <pc:chgData name="Ujjal Mahmud" userId="c2d2be02cd9175bf" providerId="LiveId" clId="{5558DDEA-ABBE-4F61-BC4D-D8DD4723E493}" dt="2025-01-23T11:59:30.664" v="644" actId="1076"/>
        <pc:sldMkLst>
          <pc:docMk/>
          <pc:sldMk cId="261170612" sldId="287"/>
        </pc:sldMkLst>
        <pc:spChg chg="mod">
          <ac:chgData name="Ujjal Mahmud" userId="c2d2be02cd9175bf" providerId="LiveId" clId="{5558DDEA-ABBE-4F61-BC4D-D8DD4723E493}" dt="2025-01-23T11:59:30.664" v="644" actId="1076"/>
          <ac:spMkLst>
            <pc:docMk/>
            <pc:sldMk cId="261170612" sldId="287"/>
            <ac:spMk id="340" creationId="{A3A2F9CE-A4E0-48B9-961C-357F02D842F6}"/>
          </ac:spMkLst>
        </pc:spChg>
      </pc:sldChg>
      <pc:sldChg chg="del">
        <pc:chgData name="Ujjal Mahmud" userId="c2d2be02cd9175bf" providerId="LiveId" clId="{5558DDEA-ABBE-4F61-BC4D-D8DD4723E493}" dt="2025-01-23T11:37:10.457" v="433" actId="47"/>
        <pc:sldMkLst>
          <pc:docMk/>
          <pc:sldMk cId="3030317219" sldId="288"/>
        </pc:sldMkLst>
      </pc:sldChg>
      <pc:sldChg chg="del">
        <pc:chgData name="Ujjal Mahmud" userId="c2d2be02cd9175bf" providerId="LiveId" clId="{5558DDEA-ABBE-4F61-BC4D-D8DD4723E493}" dt="2025-01-23T11:37:09.431" v="432" actId="47"/>
        <pc:sldMkLst>
          <pc:docMk/>
          <pc:sldMk cId="989326339" sldId="289"/>
        </pc:sldMkLst>
      </pc:sldChg>
      <pc:sldChg chg="del">
        <pc:chgData name="Ujjal Mahmud" userId="c2d2be02cd9175bf" providerId="LiveId" clId="{5558DDEA-ABBE-4F61-BC4D-D8DD4723E493}" dt="2025-01-23T11:37:07.786" v="430" actId="47"/>
        <pc:sldMkLst>
          <pc:docMk/>
          <pc:sldMk cId="1158294551" sldId="290"/>
        </pc:sldMkLst>
      </pc:sldChg>
      <pc:sldChg chg="del">
        <pc:chgData name="Ujjal Mahmud" userId="c2d2be02cd9175bf" providerId="LiveId" clId="{5558DDEA-ABBE-4F61-BC4D-D8DD4723E493}" dt="2025-01-23T11:37:06.906" v="429" actId="47"/>
        <pc:sldMkLst>
          <pc:docMk/>
          <pc:sldMk cId="2725477200" sldId="291"/>
        </pc:sldMkLst>
      </pc:sldChg>
      <pc:sldChg chg="addSp delSp modSp mod">
        <pc:chgData name="Ujjal Mahmud" userId="c2d2be02cd9175bf" providerId="LiveId" clId="{5558DDEA-ABBE-4F61-BC4D-D8DD4723E493}" dt="2025-01-23T12:00:24.235" v="649" actId="122"/>
        <pc:sldMkLst>
          <pc:docMk/>
          <pc:sldMk cId="1501386248" sldId="292"/>
        </pc:sldMkLst>
        <pc:spChg chg="mod">
          <ac:chgData name="Ujjal Mahmud" userId="c2d2be02cd9175bf" providerId="LiveId" clId="{5558DDEA-ABBE-4F61-BC4D-D8DD4723E493}" dt="2025-01-23T11:00:36.218" v="115"/>
          <ac:spMkLst>
            <pc:docMk/>
            <pc:sldMk cId="1501386248" sldId="292"/>
            <ac:spMk id="3" creationId="{00000000-0000-0000-0000-000000000000}"/>
          </ac:spMkLst>
        </pc:spChg>
        <pc:spChg chg="add del mod">
          <ac:chgData name="Ujjal Mahmud" userId="c2d2be02cd9175bf" providerId="LiveId" clId="{5558DDEA-ABBE-4F61-BC4D-D8DD4723E493}" dt="2025-01-23T11:48:29.038" v="551" actId="12084"/>
          <ac:spMkLst>
            <pc:docMk/>
            <pc:sldMk cId="1501386248" sldId="292"/>
            <ac:spMk id="4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46:33.754" v="532" actId="12084"/>
          <ac:graphicFrameMkLst>
            <pc:docMk/>
            <pc:sldMk cId="1501386248" sldId="292"/>
            <ac:graphicFrameMk id="5" creationId="{AC64D18A-8356-F7ED-BCA2-89BB0CD06C1F}"/>
          </ac:graphicFrameMkLst>
        </pc:graphicFrameChg>
        <pc:graphicFrameChg chg="add mod">
          <ac:chgData name="Ujjal Mahmud" userId="c2d2be02cd9175bf" providerId="LiveId" clId="{5558DDEA-ABBE-4F61-BC4D-D8DD4723E493}" dt="2025-01-23T11:48:03.989" v="541" actId="14100"/>
          <ac:graphicFrameMkLst>
            <pc:docMk/>
            <pc:sldMk cId="1501386248" sldId="292"/>
            <ac:graphicFrameMk id="7" creationId="{73EFEF59-6E6F-27F5-B999-DDC4271EF7A2}"/>
          </ac:graphicFrameMkLst>
        </pc:graphicFrameChg>
        <pc:graphicFrameChg chg="add mod">
          <ac:chgData name="Ujjal Mahmud" userId="c2d2be02cd9175bf" providerId="LiveId" clId="{5558DDEA-ABBE-4F61-BC4D-D8DD4723E493}" dt="2025-01-23T12:00:24.235" v="649" actId="122"/>
          <ac:graphicFrameMkLst>
            <pc:docMk/>
            <pc:sldMk cId="1501386248" sldId="292"/>
            <ac:graphicFrameMk id="8" creationId="{B9F17B80-F046-03EB-4212-CDB8F6045DFC}"/>
          </ac:graphicFrameMkLst>
        </pc:graphicFrameChg>
        <pc:picChg chg="add mod ord">
          <ac:chgData name="Ujjal Mahmud" userId="c2d2be02cd9175bf" providerId="LiveId" clId="{5558DDEA-ABBE-4F61-BC4D-D8DD4723E493}" dt="2025-01-23T11:07:06.918" v="204" actId="1076"/>
          <ac:picMkLst>
            <pc:docMk/>
            <pc:sldMk cId="1501386248" sldId="292"/>
            <ac:picMk id="6" creationId="{2092FCB1-0DE8-2B5B-B775-8ADC9B333604}"/>
          </ac:picMkLst>
        </pc:picChg>
      </pc:sldChg>
      <pc:sldChg chg="del">
        <pc:chgData name="Ujjal Mahmud" userId="c2d2be02cd9175bf" providerId="LiveId" clId="{5558DDEA-ABBE-4F61-BC4D-D8DD4723E493}" dt="2025-01-23T11:40:19.025" v="490" actId="47"/>
        <pc:sldMkLst>
          <pc:docMk/>
          <pc:sldMk cId="3878653286" sldId="294"/>
        </pc:sldMkLst>
      </pc:sldChg>
      <pc:sldChg chg="addSp delSp modSp mod">
        <pc:chgData name="Ujjal Mahmud" userId="c2d2be02cd9175bf" providerId="LiveId" clId="{5558DDEA-ABBE-4F61-BC4D-D8DD4723E493}" dt="2025-01-23T11:46:19.377" v="531" actId="1038"/>
        <pc:sldMkLst>
          <pc:docMk/>
          <pc:sldMk cId="1558750230" sldId="295"/>
        </pc:sldMkLst>
        <pc:spChg chg="del mod">
          <ac:chgData name="Ujjal Mahmud" userId="c2d2be02cd9175bf" providerId="LiveId" clId="{5558DDEA-ABBE-4F61-BC4D-D8DD4723E493}" dt="2025-01-23T11:45:58.262" v="525" actId="12084"/>
          <ac:spMkLst>
            <pc:docMk/>
            <pc:sldMk cId="1558750230" sldId="295"/>
            <ac:spMk id="2" creationId="{00000000-0000-0000-0000-000000000000}"/>
          </ac:spMkLst>
        </pc:spChg>
        <pc:spChg chg="mod">
          <ac:chgData name="Ujjal Mahmud" userId="c2d2be02cd9175bf" providerId="LiveId" clId="{5558DDEA-ABBE-4F61-BC4D-D8DD4723E493}" dt="2025-01-23T11:09:36.565" v="206"/>
          <ac:spMkLst>
            <pc:docMk/>
            <pc:sldMk cId="1558750230" sldId="295"/>
            <ac:spMk id="5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46:19.377" v="531" actId="1038"/>
          <ac:graphicFrameMkLst>
            <pc:docMk/>
            <pc:sldMk cId="1558750230" sldId="295"/>
            <ac:graphicFrameMk id="4" creationId="{66BBC1BC-A396-B439-342E-B3FDD7826EA6}"/>
          </ac:graphicFrameMkLst>
        </pc:graphicFrameChg>
        <pc:picChg chg="add mod ord">
          <ac:chgData name="Ujjal Mahmud" userId="c2d2be02cd9175bf" providerId="LiveId" clId="{5558DDEA-ABBE-4F61-BC4D-D8DD4723E493}" dt="2025-01-23T11:14:58.782" v="246" actId="14100"/>
          <ac:picMkLst>
            <pc:docMk/>
            <pc:sldMk cId="1558750230" sldId="295"/>
            <ac:picMk id="6" creationId="{3733F7FD-277E-5DF4-601F-DE30686DC2B2}"/>
          </ac:picMkLst>
        </pc:picChg>
        <pc:picChg chg="add mod">
          <ac:chgData name="Ujjal Mahmud" userId="c2d2be02cd9175bf" providerId="LiveId" clId="{5558DDEA-ABBE-4F61-BC4D-D8DD4723E493}" dt="2025-01-23T11:18:05.070" v="277" actId="14100"/>
          <ac:picMkLst>
            <pc:docMk/>
            <pc:sldMk cId="1558750230" sldId="295"/>
            <ac:picMk id="8" creationId="{D35A85F1-2A54-408B-1F23-6F005DD6C65D}"/>
          </ac:picMkLst>
        </pc:picChg>
      </pc:sldChg>
      <pc:sldChg chg="addSp delSp modSp mod">
        <pc:chgData name="Ujjal Mahmud" userId="c2d2be02cd9175bf" providerId="LiveId" clId="{5558DDEA-ABBE-4F61-BC4D-D8DD4723E493}" dt="2025-01-23T11:26:42.025" v="343" actId="1037"/>
        <pc:sldMkLst>
          <pc:docMk/>
          <pc:sldMk cId="3544699189" sldId="296"/>
        </pc:sldMkLst>
        <pc:spChg chg="del mod">
          <ac:chgData name="Ujjal Mahmud" userId="c2d2be02cd9175bf" providerId="LiveId" clId="{5558DDEA-ABBE-4F61-BC4D-D8DD4723E493}" dt="2025-01-23T11:25:17.652" v="326" actId="12084"/>
          <ac:spMkLst>
            <pc:docMk/>
            <pc:sldMk cId="3544699189" sldId="296"/>
            <ac:spMk id="2" creationId="{00000000-0000-0000-0000-000000000000}"/>
          </ac:spMkLst>
        </pc:spChg>
        <pc:spChg chg="mod">
          <ac:chgData name="Ujjal Mahmud" userId="c2d2be02cd9175bf" providerId="LiveId" clId="{5558DDEA-ABBE-4F61-BC4D-D8DD4723E493}" dt="2025-01-23T11:19:13.975" v="279"/>
          <ac:spMkLst>
            <pc:docMk/>
            <pc:sldMk cId="3544699189" sldId="296"/>
            <ac:spMk id="3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26:42.025" v="343" actId="1037"/>
          <ac:graphicFrameMkLst>
            <pc:docMk/>
            <pc:sldMk cId="3544699189" sldId="296"/>
            <ac:graphicFrameMk id="4" creationId="{52155FE9-123A-57CC-91A7-DD60D4B837CB}"/>
          </ac:graphicFrameMkLst>
        </pc:graphicFrameChg>
      </pc:sldChg>
      <pc:sldChg chg="addSp delSp modSp mod">
        <pc:chgData name="Ujjal Mahmud" userId="c2d2be02cd9175bf" providerId="LiveId" clId="{5558DDEA-ABBE-4F61-BC4D-D8DD4723E493}" dt="2025-01-23T11:32:37.394" v="414" actId="1036"/>
        <pc:sldMkLst>
          <pc:docMk/>
          <pc:sldMk cId="3125335751" sldId="297"/>
        </pc:sldMkLst>
        <pc:spChg chg="del mod">
          <ac:chgData name="Ujjal Mahmud" userId="c2d2be02cd9175bf" providerId="LiveId" clId="{5558DDEA-ABBE-4F61-BC4D-D8DD4723E493}" dt="2025-01-23T11:24:11.475" v="315" actId="12084"/>
          <ac:spMkLst>
            <pc:docMk/>
            <pc:sldMk cId="3125335751" sldId="297"/>
            <ac:spMk id="2" creationId="{00000000-0000-0000-0000-000000000000}"/>
          </ac:spMkLst>
        </pc:spChg>
        <pc:spChg chg="mod">
          <ac:chgData name="Ujjal Mahmud" userId="c2d2be02cd9175bf" providerId="LiveId" clId="{5558DDEA-ABBE-4F61-BC4D-D8DD4723E493}" dt="2025-01-23T11:22:07.188" v="304"/>
          <ac:spMkLst>
            <pc:docMk/>
            <pc:sldMk cId="3125335751" sldId="297"/>
            <ac:spMk id="5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32:37.394" v="414" actId="1036"/>
          <ac:graphicFrameMkLst>
            <pc:docMk/>
            <pc:sldMk cId="3125335751" sldId="297"/>
            <ac:graphicFrameMk id="4" creationId="{9BE5D55C-540D-5005-AB5A-516B4624BA30}"/>
          </ac:graphicFrameMkLst>
        </pc:graphicFrameChg>
        <pc:picChg chg="add mod">
          <ac:chgData name="Ujjal Mahmud" userId="c2d2be02cd9175bf" providerId="LiveId" clId="{5558DDEA-ABBE-4F61-BC4D-D8DD4723E493}" dt="2025-01-23T11:32:28.782" v="403" actId="1076"/>
          <ac:picMkLst>
            <pc:docMk/>
            <pc:sldMk cId="3125335751" sldId="297"/>
            <ac:picMk id="7" creationId="{E33C7CC0-4789-0C13-E25A-386A25442F78}"/>
          </ac:picMkLst>
        </pc:picChg>
      </pc:sldChg>
      <pc:sldChg chg="addSp delSp modSp mod">
        <pc:chgData name="Ujjal Mahmud" userId="c2d2be02cd9175bf" providerId="LiveId" clId="{5558DDEA-ABBE-4F61-BC4D-D8DD4723E493}" dt="2025-01-23T11:42:30.129" v="501" actId="2711"/>
        <pc:sldMkLst>
          <pc:docMk/>
          <pc:sldMk cId="4195944725" sldId="298"/>
        </pc:sldMkLst>
        <pc:spChg chg="mod">
          <ac:chgData name="Ujjal Mahmud" userId="c2d2be02cd9175bf" providerId="LiveId" clId="{5558DDEA-ABBE-4F61-BC4D-D8DD4723E493}" dt="2025-01-23T11:33:42.893" v="415"/>
          <ac:spMkLst>
            <pc:docMk/>
            <pc:sldMk cId="4195944725" sldId="298"/>
            <ac:spMk id="2" creationId="{00000000-0000-0000-0000-000000000000}"/>
          </ac:spMkLst>
        </pc:spChg>
        <pc:spChg chg="del mod">
          <ac:chgData name="Ujjal Mahmud" userId="c2d2be02cd9175bf" providerId="LiveId" clId="{5558DDEA-ABBE-4F61-BC4D-D8DD4723E493}" dt="2025-01-23T11:34:13.860" v="418" actId="12084"/>
          <ac:spMkLst>
            <pc:docMk/>
            <pc:sldMk cId="4195944725" sldId="298"/>
            <ac:spMk id="3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42:30.129" v="501" actId="2711"/>
          <ac:graphicFrameMkLst>
            <pc:docMk/>
            <pc:sldMk cId="4195944725" sldId="298"/>
            <ac:graphicFrameMk id="4" creationId="{28833BEE-8BE0-9E15-28AB-35DFF4E878EF}"/>
          </ac:graphicFrameMkLst>
        </pc:graphicFrameChg>
      </pc:sldChg>
      <pc:sldChg chg="addSp delSp modSp mod">
        <pc:chgData name="Ujjal Mahmud" userId="c2d2be02cd9175bf" providerId="LiveId" clId="{5558DDEA-ABBE-4F61-BC4D-D8DD4723E493}" dt="2025-01-23T11:36:56.878" v="428" actId="2711"/>
        <pc:sldMkLst>
          <pc:docMk/>
          <pc:sldMk cId="1965675084" sldId="299"/>
        </pc:sldMkLst>
        <pc:spChg chg="del mod">
          <ac:chgData name="Ujjal Mahmud" userId="c2d2be02cd9175bf" providerId="LiveId" clId="{5558DDEA-ABBE-4F61-BC4D-D8DD4723E493}" dt="2025-01-23T11:36:13.997" v="422" actId="12084"/>
          <ac:spMkLst>
            <pc:docMk/>
            <pc:sldMk cId="1965675084" sldId="299"/>
            <ac:spMk id="2" creationId="{00000000-0000-0000-0000-000000000000}"/>
          </ac:spMkLst>
        </pc:spChg>
        <pc:spChg chg="mod">
          <ac:chgData name="Ujjal Mahmud" userId="c2d2be02cd9175bf" providerId="LiveId" clId="{5558DDEA-ABBE-4F61-BC4D-D8DD4723E493}" dt="2025-01-23T11:35:50.257" v="420"/>
          <ac:spMkLst>
            <pc:docMk/>
            <pc:sldMk cId="1965675084" sldId="299"/>
            <ac:spMk id="5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36:56.878" v="428" actId="2711"/>
          <ac:graphicFrameMkLst>
            <pc:docMk/>
            <pc:sldMk cId="1965675084" sldId="299"/>
            <ac:graphicFrameMk id="4" creationId="{7B4A9675-F909-7196-A1F8-691A2CE112AB}"/>
          </ac:graphicFrameMkLst>
        </pc:graphicFrameChg>
      </pc:sldChg>
      <pc:sldChg chg="addSp delSp modSp mod">
        <pc:chgData name="Ujjal Mahmud" userId="c2d2be02cd9175bf" providerId="LiveId" clId="{5558DDEA-ABBE-4F61-BC4D-D8DD4723E493}" dt="2025-01-23T11:39:59.544" v="489" actId="113"/>
        <pc:sldMkLst>
          <pc:docMk/>
          <pc:sldMk cId="813345014" sldId="300"/>
        </pc:sldMkLst>
        <pc:spChg chg="mod">
          <ac:chgData name="Ujjal Mahmud" userId="c2d2be02cd9175bf" providerId="LiveId" clId="{5558DDEA-ABBE-4F61-BC4D-D8DD4723E493}" dt="2025-01-23T11:39:59.544" v="489" actId="113"/>
          <ac:spMkLst>
            <pc:docMk/>
            <pc:sldMk cId="813345014" sldId="300"/>
            <ac:spMk id="2" creationId="{00000000-0000-0000-0000-000000000000}"/>
          </ac:spMkLst>
        </pc:spChg>
        <pc:spChg chg="add">
          <ac:chgData name="Ujjal Mahmud" userId="c2d2be02cd9175bf" providerId="LiveId" clId="{5558DDEA-ABBE-4F61-BC4D-D8DD4723E493}" dt="2025-01-23T11:37:43.090" v="437"/>
          <ac:spMkLst>
            <pc:docMk/>
            <pc:sldMk cId="813345014" sldId="300"/>
            <ac:spMk id="4" creationId="{A6A70D1B-E9AB-6749-44F7-315ECFCC8DC6}"/>
          </ac:spMkLst>
        </pc:spChg>
        <pc:spChg chg="del">
          <ac:chgData name="Ujjal Mahmud" userId="c2d2be02cd9175bf" providerId="LiveId" clId="{5558DDEA-ABBE-4F61-BC4D-D8DD4723E493}" dt="2025-01-23T11:38:35.109" v="468" actId="478"/>
          <ac:spMkLst>
            <pc:docMk/>
            <pc:sldMk cId="813345014" sldId="300"/>
            <ac:spMk id="5" creationId="{00000000-0000-0000-0000-000000000000}"/>
          </ac:spMkLst>
        </pc:spChg>
        <pc:spChg chg="add">
          <ac:chgData name="Ujjal Mahmud" userId="c2d2be02cd9175bf" providerId="LiveId" clId="{5558DDEA-ABBE-4F61-BC4D-D8DD4723E493}" dt="2025-01-23T11:37:43.090" v="437"/>
          <ac:spMkLst>
            <pc:docMk/>
            <pc:sldMk cId="813345014" sldId="300"/>
            <ac:spMk id="6" creationId="{A7A2C904-B84A-E78D-C504-7E11C936351A}"/>
          </ac:spMkLst>
        </pc:spChg>
        <pc:spChg chg="add">
          <ac:chgData name="Ujjal Mahmud" userId="c2d2be02cd9175bf" providerId="LiveId" clId="{5558DDEA-ABBE-4F61-BC4D-D8DD4723E493}" dt="2025-01-23T11:37:43.090" v="437"/>
          <ac:spMkLst>
            <pc:docMk/>
            <pc:sldMk cId="813345014" sldId="300"/>
            <ac:spMk id="7" creationId="{4B43CB7A-7371-FED0-59FF-4E1C80FB6A65}"/>
          </ac:spMkLst>
        </pc:spChg>
        <pc:spChg chg="add">
          <ac:chgData name="Ujjal Mahmud" userId="c2d2be02cd9175bf" providerId="LiveId" clId="{5558DDEA-ABBE-4F61-BC4D-D8DD4723E493}" dt="2025-01-23T11:37:55.363" v="439"/>
          <ac:spMkLst>
            <pc:docMk/>
            <pc:sldMk cId="813345014" sldId="300"/>
            <ac:spMk id="8" creationId="{482A599E-0407-B94E-FD12-5F74C9EA61C4}"/>
          </ac:spMkLst>
        </pc:spChg>
        <pc:spChg chg="add">
          <ac:chgData name="Ujjal Mahmud" userId="c2d2be02cd9175bf" providerId="LiveId" clId="{5558DDEA-ABBE-4F61-BC4D-D8DD4723E493}" dt="2025-01-23T11:37:55.363" v="439"/>
          <ac:spMkLst>
            <pc:docMk/>
            <pc:sldMk cId="813345014" sldId="300"/>
            <ac:spMk id="9" creationId="{53176CB9-F271-6081-4205-801ECABC14AB}"/>
          </ac:spMkLst>
        </pc:spChg>
        <pc:spChg chg="add">
          <ac:chgData name="Ujjal Mahmud" userId="c2d2be02cd9175bf" providerId="LiveId" clId="{5558DDEA-ABBE-4F61-BC4D-D8DD4723E493}" dt="2025-01-23T11:37:55.363" v="439"/>
          <ac:spMkLst>
            <pc:docMk/>
            <pc:sldMk cId="813345014" sldId="300"/>
            <ac:spMk id="10" creationId="{C16B2037-20E4-D583-6991-FF42356656E8}"/>
          </ac:spMkLst>
        </pc:spChg>
        <pc:picChg chg="add mod">
          <ac:chgData name="Ujjal Mahmud" userId="c2d2be02cd9175bf" providerId="LiveId" clId="{5558DDEA-ABBE-4F61-BC4D-D8DD4723E493}" dt="2025-01-23T11:39:49.410" v="488" actId="1440"/>
          <ac:picMkLst>
            <pc:docMk/>
            <pc:sldMk cId="813345014" sldId="300"/>
            <ac:picMk id="12" creationId="{B5135A15-A98F-5269-4658-8D66A59C39BA}"/>
          </ac:picMkLst>
        </pc:picChg>
      </pc:sldChg>
      <pc:sldChg chg="add del">
        <pc:chgData name="Ujjal Mahmud" userId="c2d2be02cd9175bf" providerId="LiveId" clId="{5558DDEA-ABBE-4F61-BC4D-D8DD4723E493}" dt="2025-01-23T11:38:01.332" v="441" actId="47"/>
        <pc:sldMkLst>
          <pc:docMk/>
          <pc:sldMk cId="418721267" sldId="301"/>
        </pc:sldMkLst>
      </pc:sldChg>
      <pc:sldChg chg="del">
        <pc:chgData name="Ujjal Mahmud" userId="c2d2be02cd9175bf" providerId="LiveId" clId="{5558DDEA-ABBE-4F61-BC4D-D8DD4723E493}" dt="2025-01-23T11:18:19.424" v="278" actId="47"/>
        <pc:sldMkLst>
          <pc:docMk/>
          <pc:sldMk cId="3406325089" sldId="302"/>
        </pc:sldMkLst>
      </pc:sldChg>
      <pc:sldChg chg="addSp delSp modSp mod">
        <pc:chgData name="Ujjal Mahmud" userId="c2d2be02cd9175bf" providerId="LiveId" clId="{5558DDEA-ABBE-4F61-BC4D-D8DD4723E493}" dt="2025-01-23T11:45:44.086" v="524" actId="2711"/>
        <pc:sldMkLst>
          <pc:docMk/>
          <pc:sldMk cId="3843284631" sldId="303"/>
        </pc:sldMkLst>
        <pc:spChg chg="del mod">
          <ac:chgData name="Ujjal Mahmud" userId="c2d2be02cd9175bf" providerId="LiveId" clId="{5558DDEA-ABBE-4F61-BC4D-D8DD4723E493}" dt="2025-01-23T11:40:44.190" v="491" actId="12084"/>
          <ac:spMkLst>
            <pc:docMk/>
            <pc:sldMk cId="3843284631" sldId="303"/>
            <ac:spMk id="3" creationId="{00000000-0000-0000-0000-000000000000}"/>
          </ac:spMkLst>
        </pc:spChg>
        <pc:spChg chg="mod">
          <ac:chgData name="Ujjal Mahmud" userId="c2d2be02cd9175bf" providerId="LiveId" clId="{5558DDEA-ABBE-4F61-BC4D-D8DD4723E493}" dt="2025-01-23T10:55:55.603" v="98"/>
          <ac:spMkLst>
            <pc:docMk/>
            <pc:sldMk cId="3843284631" sldId="303"/>
            <ac:spMk id="4" creationId="{00000000-0000-0000-0000-000000000000}"/>
          </ac:spMkLst>
        </pc:spChg>
        <pc:graphicFrameChg chg="add mod">
          <ac:chgData name="Ujjal Mahmud" userId="c2d2be02cd9175bf" providerId="LiveId" clId="{5558DDEA-ABBE-4F61-BC4D-D8DD4723E493}" dt="2025-01-23T11:45:44.086" v="524" actId="2711"/>
          <ac:graphicFrameMkLst>
            <pc:docMk/>
            <pc:sldMk cId="3843284631" sldId="303"/>
            <ac:graphicFrameMk id="2" creationId="{1932F153-3B6F-FE0A-9597-3A1221BEC212}"/>
          </ac:graphicFrameMkLst>
        </pc:graphicFrameChg>
      </pc:sldChg>
      <pc:sldChg chg="addSp delSp modSp new mod modAnim">
        <pc:chgData name="Ujjal Mahmud" userId="c2d2be02cd9175bf" providerId="LiveId" clId="{5558DDEA-ABBE-4F61-BC4D-D8DD4723E493}" dt="2025-01-23T11:59:09.957" v="642" actId="1036"/>
        <pc:sldMkLst>
          <pc:docMk/>
          <pc:sldMk cId="3280096255" sldId="304"/>
        </pc:sldMkLst>
        <pc:spChg chg="add mod">
          <ac:chgData name="Ujjal Mahmud" userId="c2d2be02cd9175bf" providerId="LiveId" clId="{5558DDEA-ABBE-4F61-BC4D-D8DD4723E493}" dt="2025-01-23T11:59:09.957" v="642" actId="1036"/>
          <ac:spMkLst>
            <pc:docMk/>
            <pc:sldMk cId="3280096255" sldId="304"/>
            <ac:spMk id="2" creationId="{3CB5A80D-B514-027D-5D19-D0592C397995}"/>
          </ac:spMkLst>
        </pc:spChg>
        <pc:spChg chg="del">
          <ac:chgData name="Ujjal Mahmud" userId="c2d2be02cd9175bf" providerId="LiveId" clId="{5558DDEA-ABBE-4F61-BC4D-D8DD4723E493}" dt="2025-01-23T11:43:21.847" v="503" actId="478"/>
          <ac:spMkLst>
            <pc:docMk/>
            <pc:sldMk cId="3280096255" sldId="304"/>
            <ac:spMk id="2" creationId="{E56DAC1B-76C7-4AF0-C175-24983201BDFB}"/>
          </ac:spMkLst>
        </pc:spChg>
        <pc:spChg chg="add del mod">
          <ac:chgData name="Ujjal Mahmud" userId="c2d2be02cd9175bf" providerId="LiveId" clId="{5558DDEA-ABBE-4F61-BC4D-D8DD4723E493}" dt="2025-01-23T11:56:53.583" v="584" actId="478"/>
          <ac:spMkLst>
            <pc:docMk/>
            <pc:sldMk cId="3280096255" sldId="304"/>
            <ac:spMk id="3" creationId="{064E20C0-012A-0542-3708-E8875F99A93A}"/>
          </ac:spMkLst>
        </pc:spChg>
        <pc:picChg chg="add mod">
          <ac:chgData name="Ujjal Mahmud" userId="c2d2be02cd9175bf" providerId="LiveId" clId="{5558DDEA-ABBE-4F61-BC4D-D8DD4723E493}" dt="2025-01-23T11:58:13.593" v="622" actId="1440"/>
          <ac:picMkLst>
            <pc:docMk/>
            <pc:sldMk cId="3280096255" sldId="304"/>
            <ac:picMk id="4" creationId="{502FB7C0-E9AF-1DB6-B84E-064E2C141B2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F608B-CCE2-48C4-B881-0318AEF5C3BA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C377C32C-0D9F-4DCE-81B5-C93BDE4D1E6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Colonial Legacy: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Partition of British India in 1947; creation of East and West Pakistan.</a:t>
          </a:r>
        </a:p>
      </dgm:t>
    </dgm:pt>
    <dgm:pt modelId="{77C5DE6E-D1B4-45E4-8DE5-BF36BC77B6D8}" type="parTrans" cxnId="{820ACBF4-8317-4FDB-9E78-DA93B4379452}">
      <dgm:prSet/>
      <dgm:spPr/>
      <dgm:t>
        <a:bodyPr/>
        <a:lstStyle/>
        <a:p>
          <a:endParaRPr lang="en-US"/>
        </a:p>
      </dgm:t>
    </dgm:pt>
    <dgm:pt modelId="{7586454C-44E0-4C4C-B1CB-9FF5686AD563}" type="sibTrans" cxnId="{820ACBF4-8317-4FDB-9E78-DA93B4379452}">
      <dgm:prSet/>
      <dgm:spPr/>
      <dgm:t>
        <a:bodyPr/>
        <a:lstStyle/>
        <a:p>
          <a:endParaRPr lang="en-US"/>
        </a:p>
      </dgm:t>
    </dgm:pt>
    <dgm:pt modelId="{D31DC221-5EDD-4D7D-AFD5-A2F560815CF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Economic and Political Disparity: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Marginalization of East Pakistan in politics and economy.</a:t>
          </a:r>
        </a:p>
      </dgm:t>
    </dgm:pt>
    <dgm:pt modelId="{CA4EAA58-09E3-4114-90EC-99F7D27DDF8A}" type="parTrans" cxnId="{90BF3D7E-BB33-458D-B430-AE68AA7BFFE5}">
      <dgm:prSet/>
      <dgm:spPr/>
      <dgm:t>
        <a:bodyPr/>
        <a:lstStyle/>
        <a:p>
          <a:endParaRPr lang="en-US"/>
        </a:p>
      </dgm:t>
    </dgm:pt>
    <dgm:pt modelId="{70513F8E-322D-4996-A391-DFE9EB7D1282}" type="sibTrans" cxnId="{90BF3D7E-BB33-458D-B430-AE68AA7BFFE5}">
      <dgm:prSet/>
      <dgm:spPr/>
      <dgm:t>
        <a:bodyPr/>
        <a:lstStyle/>
        <a:p>
          <a:endParaRPr lang="en-US"/>
        </a:p>
      </dgm:t>
    </dgm:pt>
    <dgm:pt modelId="{3B2A2529-D8A3-4E10-9EF6-B12085FF9D6E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Language Movement of 1952: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Resistance to Urdu imposition; the rise of Bengali nationalism.</a:t>
          </a:r>
        </a:p>
      </dgm:t>
    </dgm:pt>
    <dgm:pt modelId="{8D66D6AE-C0A1-4F68-B62D-187017926C69}" type="parTrans" cxnId="{0198023E-B5B6-4E68-B8C4-CB9538685C5D}">
      <dgm:prSet/>
      <dgm:spPr/>
      <dgm:t>
        <a:bodyPr/>
        <a:lstStyle/>
        <a:p>
          <a:endParaRPr lang="en-US"/>
        </a:p>
      </dgm:t>
    </dgm:pt>
    <dgm:pt modelId="{22440BE7-0160-4BEF-AE9A-9E4B3E4366A0}" type="sibTrans" cxnId="{0198023E-B5B6-4E68-B8C4-CB9538685C5D}">
      <dgm:prSet/>
      <dgm:spPr/>
      <dgm:t>
        <a:bodyPr/>
        <a:lstStyle/>
        <a:p>
          <a:endParaRPr lang="en-US"/>
        </a:p>
      </dgm:t>
    </dgm:pt>
    <dgm:pt modelId="{0298C72D-38F4-4CF5-AC2E-29DA99E51B73}" type="pres">
      <dgm:prSet presAssocID="{2C8F608B-CCE2-48C4-B881-0318AEF5C3B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38F4FFE-EC22-4EA8-9D32-122DF027E18A}" type="pres">
      <dgm:prSet presAssocID="{3B2A2529-D8A3-4E10-9EF6-B12085FF9D6E}" presName="Accent3" presStyleCnt="0"/>
      <dgm:spPr/>
    </dgm:pt>
    <dgm:pt modelId="{EE19DAC6-FFC6-48BF-B182-F1E784412B1F}" type="pres">
      <dgm:prSet presAssocID="{3B2A2529-D8A3-4E10-9EF6-B12085FF9D6E}" presName="Accent" presStyleLbl="node1" presStyleIdx="0" presStyleCnt="3"/>
      <dgm:spPr/>
    </dgm:pt>
    <dgm:pt modelId="{4FD0E0DF-445D-4355-BECB-F564FD3A87B6}" type="pres">
      <dgm:prSet presAssocID="{3B2A2529-D8A3-4E10-9EF6-B12085FF9D6E}" presName="ParentBackground3" presStyleCnt="0"/>
      <dgm:spPr/>
    </dgm:pt>
    <dgm:pt modelId="{49F7D765-7F6F-4E6C-A3A1-E0C619C34A67}" type="pres">
      <dgm:prSet presAssocID="{3B2A2529-D8A3-4E10-9EF6-B12085FF9D6E}" presName="ParentBackground" presStyleLbl="fgAcc1" presStyleIdx="0" presStyleCnt="3"/>
      <dgm:spPr/>
    </dgm:pt>
    <dgm:pt modelId="{EF52EA81-9C7B-41C6-8DA5-A10C242FE68C}" type="pres">
      <dgm:prSet presAssocID="{3B2A2529-D8A3-4E10-9EF6-B12085FF9D6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30C0DA0-906E-474F-B6CB-F42FAC63C8A7}" type="pres">
      <dgm:prSet presAssocID="{D31DC221-5EDD-4D7D-AFD5-A2F560815CF2}" presName="Accent2" presStyleCnt="0"/>
      <dgm:spPr/>
    </dgm:pt>
    <dgm:pt modelId="{2463CF7E-6FED-4E0D-92FF-E2D8ABE66DE4}" type="pres">
      <dgm:prSet presAssocID="{D31DC221-5EDD-4D7D-AFD5-A2F560815CF2}" presName="Accent" presStyleLbl="node1" presStyleIdx="1" presStyleCnt="3"/>
      <dgm:spPr/>
    </dgm:pt>
    <dgm:pt modelId="{5FAF2DEA-5157-423F-8693-F661E814EE81}" type="pres">
      <dgm:prSet presAssocID="{D31DC221-5EDD-4D7D-AFD5-A2F560815CF2}" presName="ParentBackground2" presStyleCnt="0"/>
      <dgm:spPr/>
    </dgm:pt>
    <dgm:pt modelId="{95877990-FBA1-41CD-B1DE-EA86A5E0B4AE}" type="pres">
      <dgm:prSet presAssocID="{D31DC221-5EDD-4D7D-AFD5-A2F560815CF2}" presName="ParentBackground" presStyleLbl="fgAcc1" presStyleIdx="1" presStyleCnt="3"/>
      <dgm:spPr/>
    </dgm:pt>
    <dgm:pt modelId="{B32490EE-7D8E-4800-95BD-A743A0DCF671}" type="pres">
      <dgm:prSet presAssocID="{D31DC221-5EDD-4D7D-AFD5-A2F560815CF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8ACE52A-BBE9-41E4-AB58-BA50ACBF2C24}" type="pres">
      <dgm:prSet presAssocID="{C377C32C-0D9F-4DCE-81B5-C93BDE4D1E6C}" presName="Accent1" presStyleCnt="0"/>
      <dgm:spPr/>
    </dgm:pt>
    <dgm:pt modelId="{0A68E04F-9D72-435F-99FC-4064C4C886FC}" type="pres">
      <dgm:prSet presAssocID="{C377C32C-0D9F-4DCE-81B5-C93BDE4D1E6C}" presName="Accent" presStyleLbl="node1" presStyleIdx="2" presStyleCnt="3"/>
      <dgm:spPr/>
    </dgm:pt>
    <dgm:pt modelId="{C72918D4-6D4C-4924-AA1F-8F466A3639F1}" type="pres">
      <dgm:prSet presAssocID="{C377C32C-0D9F-4DCE-81B5-C93BDE4D1E6C}" presName="ParentBackground1" presStyleCnt="0"/>
      <dgm:spPr/>
    </dgm:pt>
    <dgm:pt modelId="{9F75893B-0C34-4735-9CB1-90ACB32B9165}" type="pres">
      <dgm:prSet presAssocID="{C377C32C-0D9F-4DCE-81B5-C93BDE4D1E6C}" presName="ParentBackground" presStyleLbl="fgAcc1" presStyleIdx="2" presStyleCnt="3"/>
      <dgm:spPr/>
    </dgm:pt>
    <dgm:pt modelId="{9321A61A-B361-4780-8670-1FDEC5C5DE22}" type="pres">
      <dgm:prSet presAssocID="{C377C32C-0D9F-4DCE-81B5-C93BDE4D1E6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FCF3E16-F484-40C8-8F2B-FD87FBA2006A}" type="presOf" srcId="{C377C32C-0D9F-4DCE-81B5-C93BDE4D1E6C}" destId="{9F75893B-0C34-4735-9CB1-90ACB32B9165}" srcOrd="0" destOrd="0" presId="urn:microsoft.com/office/officeart/2011/layout/CircleProcess"/>
    <dgm:cxn modelId="{B69CAF2F-7F61-42EA-B7E3-489DB5C2530E}" type="presOf" srcId="{2C8F608B-CCE2-48C4-B881-0318AEF5C3BA}" destId="{0298C72D-38F4-4CF5-AC2E-29DA99E51B73}" srcOrd="0" destOrd="0" presId="urn:microsoft.com/office/officeart/2011/layout/CircleProcess"/>
    <dgm:cxn modelId="{0198023E-B5B6-4E68-B8C4-CB9538685C5D}" srcId="{2C8F608B-CCE2-48C4-B881-0318AEF5C3BA}" destId="{3B2A2529-D8A3-4E10-9EF6-B12085FF9D6E}" srcOrd="2" destOrd="0" parTransId="{8D66D6AE-C0A1-4F68-B62D-187017926C69}" sibTransId="{22440BE7-0160-4BEF-AE9A-9E4B3E4366A0}"/>
    <dgm:cxn modelId="{7AB3D744-4630-4C81-957E-A161437B6C56}" type="presOf" srcId="{C377C32C-0D9F-4DCE-81B5-C93BDE4D1E6C}" destId="{9321A61A-B361-4780-8670-1FDEC5C5DE22}" srcOrd="1" destOrd="0" presId="urn:microsoft.com/office/officeart/2011/layout/CircleProcess"/>
    <dgm:cxn modelId="{90BF3D7E-BB33-458D-B430-AE68AA7BFFE5}" srcId="{2C8F608B-CCE2-48C4-B881-0318AEF5C3BA}" destId="{D31DC221-5EDD-4D7D-AFD5-A2F560815CF2}" srcOrd="1" destOrd="0" parTransId="{CA4EAA58-09E3-4114-90EC-99F7D27DDF8A}" sibTransId="{70513F8E-322D-4996-A391-DFE9EB7D1282}"/>
    <dgm:cxn modelId="{D0DFB084-8C1D-4AD8-8949-A3943665F369}" type="presOf" srcId="{D31DC221-5EDD-4D7D-AFD5-A2F560815CF2}" destId="{B32490EE-7D8E-4800-95BD-A743A0DCF671}" srcOrd="1" destOrd="0" presId="urn:microsoft.com/office/officeart/2011/layout/CircleProcess"/>
    <dgm:cxn modelId="{F7292990-7191-4022-9546-1FE7C8853A3D}" type="presOf" srcId="{3B2A2529-D8A3-4E10-9EF6-B12085FF9D6E}" destId="{EF52EA81-9C7B-41C6-8DA5-A10C242FE68C}" srcOrd="1" destOrd="0" presId="urn:microsoft.com/office/officeart/2011/layout/CircleProcess"/>
    <dgm:cxn modelId="{F224809C-9693-4736-A17A-B5A7A77C4AD3}" type="presOf" srcId="{D31DC221-5EDD-4D7D-AFD5-A2F560815CF2}" destId="{95877990-FBA1-41CD-B1DE-EA86A5E0B4AE}" srcOrd="0" destOrd="0" presId="urn:microsoft.com/office/officeart/2011/layout/CircleProcess"/>
    <dgm:cxn modelId="{D9C883CC-9D04-47DE-8FDF-4C3CA6139293}" type="presOf" srcId="{3B2A2529-D8A3-4E10-9EF6-B12085FF9D6E}" destId="{49F7D765-7F6F-4E6C-A3A1-E0C619C34A67}" srcOrd="0" destOrd="0" presId="urn:microsoft.com/office/officeart/2011/layout/CircleProcess"/>
    <dgm:cxn modelId="{820ACBF4-8317-4FDB-9E78-DA93B4379452}" srcId="{2C8F608B-CCE2-48C4-B881-0318AEF5C3BA}" destId="{C377C32C-0D9F-4DCE-81B5-C93BDE4D1E6C}" srcOrd="0" destOrd="0" parTransId="{77C5DE6E-D1B4-45E4-8DE5-BF36BC77B6D8}" sibTransId="{7586454C-44E0-4C4C-B1CB-9FF5686AD563}"/>
    <dgm:cxn modelId="{49C06704-DCE8-4B10-A807-7D6DE7380902}" type="presParOf" srcId="{0298C72D-38F4-4CF5-AC2E-29DA99E51B73}" destId="{A38F4FFE-EC22-4EA8-9D32-122DF027E18A}" srcOrd="0" destOrd="0" presId="urn:microsoft.com/office/officeart/2011/layout/CircleProcess"/>
    <dgm:cxn modelId="{E7AC5321-99BB-4821-B87E-DE3F47B9ECE9}" type="presParOf" srcId="{A38F4FFE-EC22-4EA8-9D32-122DF027E18A}" destId="{EE19DAC6-FFC6-48BF-B182-F1E784412B1F}" srcOrd="0" destOrd="0" presId="urn:microsoft.com/office/officeart/2011/layout/CircleProcess"/>
    <dgm:cxn modelId="{37385951-6CFF-4166-8665-3BC86E6C8605}" type="presParOf" srcId="{0298C72D-38F4-4CF5-AC2E-29DA99E51B73}" destId="{4FD0E0DF-445D-4355-BECB-F564FD3A87B6}" srcOrd="1" destOrd="0" presId="urn:microsoft.com/office/officeart/2011/layout/CircleProcess"/>
    <dgm:cxn modelId="{8B46636D-7F6C-4635-89CC-D1A40A0C765C}" type="presParOf" srcId="{4FD0E0DF-445D-4355-BECB-F564FD3A87B6}" destId="{49F7D765-7F6F-4E6C-A3A1-E0C619C34A67}" srcOrd="0" destOrd="0" presId="urn:microsoft.com/office/officeart/2011/layout/CircleProcess"/>
    <dgm:cxn modelId="{F0C67792-92A2-4569-B67E-2D75651C246F}" type="presParOf" srcId="{0298C72D-38F4-4CF5-AC2E-29DA99E51B73}" destId="{EF52EA81-9C7B-41C6-8DA5-A10C242FE68C}" srcOrd="2" destOrd="0" presId="urn:microsoft.com/office/officeart/2011/layout/CircleProcess"/>
    <dgm:cxn modelId="{804303AA-3A01-4CAB-A9DD-51B7413B3ED8}" type="presParOf" srcId="{0298C72D-38F4-4CF5-AC2E-29DA99E51B73}" destId="{D30C0DA0-906E-474F-B6CB-F42FAC63C8A7}" srcOrd="3" destOrd="0" presId="urn:microsoft.com/office/officeart/2011/layout/CircleProcess"/>
    <dgm:cxn modelId="{4C5E0616-C428-442B-BAB4-6816B3E020DB}" type="presParOf" srcId="{D30C0DA0-906E-474F-B6CB-F42FAC63C8A7}" destId="{2463CF7E-6FED-4E0D-92FF-E2D8ABE66DE4}" srcOrd="0" destOrd="0" presId="urn:microsoft.com/office/officeart/2011/layout/CircleProcess"/>
    <dgm:cxn modelId="{95AE2659-C27A-4D32-B7A9-1B5097AB3395}" type="presParOf" srcId="{0298C72D-38F4-4CF5-AC2E-29DA99E51B73}" destId="{5FAF2DEA-5157-423F-8693-F661E814EE81}" srcOrd="4" destOrd="0" presId="urn:microsoft.com/office/officeart/2011/layout/CircleProcess"/>
    <dgm:cxn modelId="{ECD99473-2E8D-409D-A82A-D851073A635B}" type="presParOf" srcId="{5FAF2DEA-5157-423F-8693-F661E814EE81}" destId="{95877990-FBA1-41CD-B1DE-EA86A5E0B4AE}" srcOrd="0" destOrd="0" presId="urn:microsoft.com/office/officeart/2011/layout/CircleProcess"/>
    <dgm:cxn modelId="{52BE49FD-757C-47E8-8AB0-CC35180DE61B}" type="presParOf" srcId="{0298C72D-38F4-4CF5-AC2E-29DA99E51B73}" destId="{B32490EE-7D8E-4800-95BD-A743A0DCF671}" srcOrd="5" destOrd="0" presId="urn:microsoft.com/office/officeart/2011/layout/CircleProcess"/>
    <dgm:cxn modelId="{557AAAC8-9A0F-42B4-A7B8-32E02C9150C9}" type="presParOf" srcId="{0298C72D-38F4-4CF5-AC2E-29DA99E51B73}" destId="{E8ACE52A-BBE9-41E4-AB58-BA50ACBF2C24}" srcOrd="6" destOrd="0" presId="urn:microsoft.com/office/officeart/2011/layout/CircleProcess"/>
    <dgm:cxn modelId="{5E389085-173C-485B-B613-10EFE7E9EBE9}" type="presParOf" srcId="{E8ACE52A-BBE9-41E4-AB58-BA50ACBF2C24}" destId="{0A68E04F-9D72-435F-99FC-4064C4C886FC}" srcOrd="0" destOrd="0" presId="urn:microsoft.com/office/officeart/2011/layout/CircleProcess"/>
    <dgm:cxn modelId="{808522F3-37AA-4D9A-8C72-52962F1F1DCB}" type="presParOf" srcId="{0298C72D-38F4-4CF5-AC2E-29DA99E51B73}" destId="{C72918D4-6D4C-4924-AA1F-8F466A3639F1}" srcOrd="7" destOrd="0" presId="urn:microsoft.com/office/officeart/2011/layout/CircleProcess"/>
    <dgm:cxn modelId="{5EBAA77C-1314-490A-A664-B3E228F36F8A}" type="presParOf" srcId="{C72918D4-6D4C-4924-AA1F-8F466A3639F1}" destId="{9F75893B-0C34-4735-9CB1-90ACB32B9165}" srcOrd="0" destOrd="0" presId="urn:microsoft.com/office/officeart/2011/layout/CircleProcess"/>
    <dgm:cxn modelId="{B8058818-92CF-44A7-A2BA-565D2A3065A5}" type="presParOf" srcId="{0298C72D-38F4-4CF5-AC2E-29DA99E51B73}" destId="{9321A61A-B361-4780-8670-1FDEC5C5DE2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93B0C-BADA-4E52-A90B-F7042BE338BE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27206CA-FF79-4D83-9D32-4044476670BF}">
      <dgm:prSet/>
      <dgm:spPr/>
      <dgm:t>
        <a:bodyPr/>
        <a:lstStyle/>
        <a:p>
          <a:pPr algn="ctr"/>
          <a:r>
            <a:rPr lang="en-US" b="1" dirty="0"/>
            <a:t>Election of 1970: </a:t>
          </a:r>
          <a:r>
            <a:rPr lang="en-US" dirty="0"/>
            <a:t>Sheikh Mujibur Rahman led the landslide victory of </a:t>
          </a:r>
          <a:r>
            <a:rPr lang="en-US" dirty="0" err="1"/>
            <a:t>Awami</a:t>
          </a:r>
          <a:r>
            <a:rPr lang="en-US" dirty="0"/>
            <a:t> League.</a:t>
          </a:r>
        </a:p>
      </dgm:t>
    </dgm:pt>
    <dgm:pt modelId="{B1786422-CA9C-481E-B652-9E72ED542B6F}" type="parTrans" cxnId="{EBC7846A-7A82-4001-824F-7880E0883760}">
      <dgm:prSet/>
      <dgm:spPr/>
      <dgm:t>
        <a:bodyPr/>
        <a:lstStyle/>
        <a:p>
          <a:endParaRPr lang="en-US"/>
        </a:p>
      </dgm:t>
    </dgm:pt>
    <dgm:pt modelId="{8FA2ECAE-642E-463B-855C-40F0CAD11521}" type="sibTrans" cxnId="{EBC7846A-7A82-4001-824F-7880E0883760}">
      <dgm:prSet/>
      <dgm:spPr/>
      <dgm:t>
        <a:bodyPr/>
        <a:lstStyle/>
        <a:p>
          <a:endParaRPr lang="en-US"/>
        </a:p>
      </dgm:t>
    </dgm:pt>
    <dgm:pt modelId="{7B7CD58B-B58E-4A68-8DCF-24AA6A4DB989}">
      <dgm:prSet/>
      <dgm:spPr/>
      <dgm:t>
        <a:bodyPr/>
        <a:lstStyle/>
        <a:p>
          <a:r>
            <a:rPr lang="en-US" b="1" dirty="0"/>
            <a:t>West Pakistan's Response: </a:t>
          </a:r>
          <a:r>
            <a:rPr lang="en-US" dirty="0"/>
            <a:t>Refusal to hand over power; growing tensions.    </a:t>
          </a:r>
        </a:p>
      </dgm:t>
    </dgm:pt>
    <dgm:pt modelId="{750DA38A-51A1-40EE-A635-9A40D6D1C00C}" type="parTrans" cxnId="{1D7AF602-93C1-4216-8612-CF74AA0A95A9}">
      <dgm:prSet/>
      <dgm:spPr/>
      <dgm:t>
        <a:bodyPr/>
        <a:lstStyle/>
        <a:p>
          <a:endParaRPr lang="en-US"/>
        </a:p>
      </dgm:t>
    </dgm:pt>
    <dgm:pt modelId="{E5FEE3A8-1539-4810-A159-3088EF20E1B1}" type="sibTrans" cxnId="{1D7AF602-93C1-4216-8612-CF74AA0A95A9}">
      <dgm:prSet/>
      <dgm:spPr/>
      <dgm:t>
        <a:bodyPr/>
        <a:lstStyle/>
        <a:p>
          <a:endParaRPr lang="en-US"/>
        </a:p>
      </dgm:t>
    </dgm:pt>
    <dgm:pt modelId="{ECDD9CFD-72E2-426D-9EF6-32B337AD7448}">
      <dgm:prSet/>
      <dgm:spPr/>
      <dgm:t>
        <a:bodyPr/>
        <a:lstStyle/>
        <a:p>
          <a:r>
            <a:rPr lang="en-US" b="1" dirty="0"/>
            <a:t>Operation Searchlight (March 25, 1971): </a:t>
          </a:r>
          <a:r>
            <a:rPr lang="en-US" dirty="0"/>
            <a:t>Crackdown on Dhaka; mass atrocities.</a:t>
          </a:r>
        </a:p>
      </dgm:t>
    </dgm:pt>
    <dgm:pt modelId="{E3ED4BE3-09E6-435F-9DB5-ED76CD3D49EC}" type="parTrans" cxnId="{76C8DD46-8D55-4431-8F2C-53C8670197FD}">
      <dgm:prSet/>
      <dgm:spPr/>
      <dgm:t>
        <a:bodyPr/>
        <a:lstStyle/>
        <a:p>
          <a:endParaRPr lang="en-US"/>
        </a:p>
      </dgm:t>
    </dgm:pt>
    <dgm:pt modelId="{87C5E4A8-14FA-4BD3-8BC4-9E6F96617A17}" type="sibTrans" cxnId="{76C8DD46-8D55-4431-8F2C-53C8670197FD}">
      <dgm:prSet/>
      <dgm:spPr/>
      <dgm:t>
        <a:bodyPr/>
        <a:lstStyle/>
        <a:p>
          <a:endParaRPr lang="en-US"/>
        </a:p>
      </dgm:t>
    </dgm:pt>
    <dgm:pt modelId="{2135BD1E-3EB2-4700-AAC4-451EB89906A9}" type="pres">
      <dgm:prSet presAssocID="{5A393B0C-BADA-4E52-A90B-F7042BE338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57AEA2-82F0-4C72-8A74-BF9A72AF7407}" type="pres">
      <dgm:prSet presAssocID="{A27206CA-FF79-4D83-9D32-4044476670BF}" presName="root" presStyleCnt="0"/>
      <dgm:spPr/>
    </dgm:pt>
    <dgm:pt modelId="{E0F237C9-8038-4020-8B7D-86BDEA5C9035}" type="pres">
      <dgm:prSet presAssocID="{A27206CA-FF79-4D83-9D32-4044476670BF}" presName="rootComposite" presStyleCnt="0"/>
      <dgm:spPr/>
    </dgm:pt>
    <dgm:pt modelId="{C480B3C9-01EA-419D-8AD9-445C11E2CD6C}" type="pres">
      <dgm:prSet presAssocID="{A27206CA-FF79-4D83-9D32-4044476670BF}" presName="rootText" presStyleLbl="node1" presStyleIdx="0" presStyleCnt="3" custScaleY="285865"/>
      <dgm:spPr/>
    </dgm:pt>
    <dgm:pt modelId="{315776B4-1C37-40D8-9C8E-85DA1740C202}" type="pres">
      <dgm:prSet presAssocID="{A27206CA-FF79-4D83-9D32-4044476670BF}" presName="rootConnector" presStyleLbl="node1" presStyleIdx="0" presStyleCnt="3"/>
      <dgm:spPr/>
    </dgm:pt>
    <dgm:pt modelId="{A70288E5-A822-4DDF-A12C-41B7C06E6E27}" type="pres">
      <dgm:prSet presAssocID="{A27206CA-FF79-4D83-9D32-4044476670BF}" presName="childShape" presStyleCnt="0"/>
      <dgm:spPr/>
    </dgm:pt>
    <dgm:pt modelId="{08DC6807-056D-49D9-AF33-82679FB3A77C}" type="pres">
      <dgm:prSet presAssocID="{7B7CD58B-B58E-4A68-8DCF-24AA6A4DB989}" presName="root" presStyleCnt="0"/>
      <dgm:spPr/>
    </dgm:pt>
    <dgm:pt modelId="{0CAA2DBA-5F6B-4471-B59A-67359E0A2C20}" type="pres">
      <dgm:prSet presAssocID="{7B7CD58B-B58E-4A68-8DCF-24AA6A4DB989}" presName="rootComposite" presStyleCnt="0"/>
      <dgm:spPr/>
    </dgm:pt>
    <dgm:pt modelId="{B06E83D7-B015-456A-B913-7CADA2C7C289}" type="pres">
      <dgm:prSet presAssocID="{7B7CD58B-B58E-4A68-8DCF-24AA6A4DB989}" presName="rootText" presStyleLbl="node1" presStyleIdx="1" presStyleCnt="3" custScaleY="285865"/>
      <dgm:spPr/>
    </dgm:pt>
    <dgm:pt modelId="{E60A910A-4E1B-4D37-8ADA-7FD87C354F65}" type="pres">
      <dgm:prSet presAssocID="{7B7CD58B-B58E-4A68-8DCF-24AA6A4DB989}" presName="rootConnector" presStyleLbl="node1" presStyleIdx="1" presStyleCnt="3"/>
      <dgm:spPr/>
    </dgm:pt>
    <dgm:pt modelId="{8602E007-8329-48A5-B0BC-9EC8CB5BB759}" type="pres">
      <dgm:prSet presAssocID="{7B7CD58B-B58E-4A68-8DCF-24AA6A4DB989}" presName="childShape" presStyleCnt="0"/>
      <dgm:spPr/>
    </dgm:pt>
    <dgm:pt modelId="{3AC67A50-1226-41C3-AE74-6614728AFDFF}" type="pres">
      <dgm:prSet presAssocID="{ECDD9CFD-72E2-426D-9EF6-32B337AD7448}" presName="root" presStyleCnt="0"/>
      <dgm:spPr/>
    </dgm:pt>
    <dgm:pt modelId="{B07E147D-F0D1-4C6A-A59D-CACB83D33FA8}" type="pres">
      <dgm:prSet presAssocID="{ECDD9CFD-72E2-426D-9EF6-32B337AD7448}" presName="rootComposite" presStyleCnt="0"/>
      <dgm:spPr/>
    </dgm:pt>
    <dgm:pt modelId="{EF963315-E794-48D7-98B1-2F601DFA9D2C}" type="pres">
      <dgm:prSet presAssocID="{ECDD9CFD-72E2-426D-9EF6-32B337AD7448}" presName="rootText" presStyleLbl="node1" presStyleIdx="2" presStyleCnt="3" custScaleY="288110"/>
      <dgm:spPr/>
    </dgm:pt>
    <dgm:pt modelId="{6C6BB19D-3270-46A3-93D3-A2FCFA669D1F}" type="pres">
      <dgm:prSet presAssocID="{ECDD9CFD-72E2-426D-9EF6-32B337AD7448}" presName="rootConnector" presStyleLbl="node1" presStyleIdx="2" presStyleCnt="3"/>
      <dgm:spPr/>
    </dgm:pt>
    <dgm:pt modelId="{2A9FAC55-4BDE-41BB-9297-2034D7674049}" type="pres">
      <dgm:prSet presAssocID="{ECDD9CFD-72E2-426D-9EF6-32B337AD7448}" presName="childShape" presStyleCnt="0"/>
      <dgm:spPr/>
    </dgm:pt>
  </dgm:ptLst>
  <dgm:cxnLst>
    <dgm:cxn modelId="{1D7AF602-93C1-4216-8612-CF74AA0A95A9}" srcId="{5A393B0C-BADA-4E52-A90B-F7042BE338BE}" destId="{7B7CD58B-B58E-4A68-8DCF-24AA6A4DB989}" srcOrd="1" destOrd="0" parTransId="{750DA38A-51A1-40EE-A635-9A40D6D1C00C}" sibTransId="{E5FEE3A8-1539-4810-A159-3088EF20E1B1}"/>
    <dgm:cxn modelId="{751FFF1E-D9B3-407A-8AEA-37D3EE18CD3D}" type="presOf" srcId="{A27206CA-FF79-4D83-9D32-4044476670BF}" destId="{315776B4-1C37-40D8-9C8E-85DA1740C202}" srcOrd="1" destOrd="0" presId="urn:microsoft.com/office/officeart/2005/8/layout/hierarchy3"/>
    <dgm:cxn modelId="{76C8DD46-8D55-4431-8F2C-53C8670197FD}" srcId="{5A393B0C-BADA-4E52-A90B-F7042BE338BE}" destId="{ECDD9CFD-72E2-426D-9EF6-32B337AD7448}" srcOrd="2" destOrd="0" parTransId="{E3ED4BE3-09E6-435F-9DB5-ED76CD3D49EC}" sibTransId="{87C5E4A8-14FA-4BD3-8BC4-9E6F96617A17}"/>
    <dgm:cxn modelId="{EBC7846A-7A82-4001-824F-7880E0883760}" srcId="{5A393B0C-BADA-4E52-A90B-F7042BE338BE}" destId="{A27206CA-FF79-4D83-9D32-4044476670BF}" srcOrd="0" destOrd="0" parTransId="{B1786422-CA9C-481E-B652-9E72ED542B6F}" sibTransId="{8FA2ECAE-642E-463B-855C-40F0CAD11521}"/>
    <dgm:cxn modelId="{F1D1114B-FBFE-4DF9-91A5-48E3FD92A36A}" type="presOf" srcId="{ECDD9CFD-72E2-426D-9EF6-32B337AD7448}" destId="{6C6BB19D-3270-46A3-93D3-A2FCFA669D1F}" srcOrd="1" destOrd="0" presId="urn:microsoft.com/office/officeart/2005/8/layout/hierarchy3"/>
    <dgm:cxn modelId="{7B36E656-BD51-4D6E-AAA8-B4C7F05B88BC}" type="presOf" srcId="{5A393B0C-BADA-4E52-A90B-F7042BE338BE}" destId="{2135BD1E-3EB2-4700-AAC4-451EB89906A9}" srcOrd="0" destOrd="0" presId="urn:microsoft.com/office/officeart/2005/8/layout/hierarchy3"/>
    <dgm:cxn modelId="{CABBE7CD-8544-498E-A586-C673A404B5AE}" type="presOf" srcId="{7B7CD58B-B58E-4A68-8DCF-24AA6A4DB989}" destId="{E60A910A-4E1B-4D37-8ADA-7FD87C354F65}" srcOrd="1" destOrd="0" presId="urn:microsoft.com/office/officeart/2005/8/layout/hierarchy3"/>
    <dgm:cxn modelId="{1CBBC0E7-78A4-4E61-8A76-74774366E2E1}" type="presOf" srcId="{A27206CA-FF79-4D83-9D32-4044476670BF}" destId="{C480B3C9-01EA-419D-8AD9-445C11E2CD6C}" srcOrd="0" destOrd="0" presId="urn:microsoft.com/office/officeart/2005/8/layout/hierarchy3"/>
    <dgm:cxn modelId="{DC98BEF0-D225-40FF-AE88-959AE0C78E70}" type="presOf" srcId="{7B7CD58B-B58E-4A68-8DCF-24AA6A4DB989}" destId="{B06E83D7-B015-456A-B913-7CADA2C7C289}" srcOrd="0" destOrd="0" presId="urn:microsoft.com/office/officeart/2005/8/layout/hierarchy3"/>
    <dgm:cxn modelId="{BB176CFF-F788-496B-A014-6CB3CAAE6E8D}" type="presOf" srcId="{ECDD9CFD-72E2-426D-9EF6-32B337AD7448}" destId="{EF963315-E794-48D7-98B1-2F601DFA9D2C}" srcOrd="0" destOrd="0" presId="urn:microsoft.com/office/officeart/2005/8/layout/hierarchy3"/>
    <dgm:cxn modelId="{C054B74A-4220-4389-AAC5-D5927AC86558}" type="presParOf" srcId="{2135BD1E-3EB2-4700-AAC4-451EB89906A9}" destId="{8D57AEA2-82F0-4C72-8A74-BF9A72AF7407}" srcOrd="0" destOrd="0" presId="urn:microsoft.com/office/officeart/2005/8/layout/hierarchy3"/>
    <dgm:cxn modelId="{404A0D2A-5C54-4A44-A10C-CBDA7EE93247}" type="presParOf" srcId="{8D57AEA2-82F0-4C72-8A74-BF9A72AF7407}" destId="{E0F237C9-8038-4020-8B7D-86BDEA5C9035}" srcOrd="0" destOrd="0" presId="urn:microsoft.com/office/officeart/2005/8/layout/hierarchy3"/>
    <dgm:cxn modelId="{FEC6311B-70ED-4CD0-8D7A-91A487B2E844}" type="presParOf" srcId="{E0F237C9-8038-4020-8B7D-86BDEA5C9035}" destId="{C480B3C9-01EA-419D-8AD9-445C11E2CD6C}" srcOrd="0" destOrd="0" presId="urn:microsoft.com/office/officeart/2005/8/layout/hierarchy3"/>
    <dgm:cxn modelId="{00E22063-0ED8-41F0-8C71-9882543D5089}" type="presParOf" srcId="{E0F237C9-8038-4020-8B7D-86BDEA5C9035}" destId="{315776B4-1C37-40D8-9C8E-85DA1740C202}" srcOrd="1" destOrd="0" presId="urn:microsoft.com/office/officeart/2005/8/layout/hierarchy3"/>
    <dgm:cxn modelId="{B79B07E4-A278-44AA-88A4-2E51B7F7B8EA}" type="presParOf" srcId="{8D57AEA2-82F0-4C72-8A74-BF9A72AF7407}" destId="{A70288E5-A822-4DDF-A12C-41B7C06E6E27}" srcOrd="1" destOrd="0" presId="urn:microsoft.com/office/officeart/2005/8/layout/hierarchy3"/>
    <dgm:cxn modelId="{7501F77D-44ED-4372-BE93-86CE21ADCCCA}" type="presParOf" srcId="{2135BD1E-3EB2-4700-AAC4-451EB89906A9}" destId="{08DC6807-056D-49D9-AF33-82679FB3A77C}" srcOrd="1" destOrd="0" presId="urn:microsoft.com/office/officeart/2005/8/layout/hierarchy3"/>
    <dgm:cxn modelId="{690A17CE-2AA2-4AB1-9014-8EE4F217D7F6}" type="presParOf" srcId="{08DC6807-056D-49D9-AF33-82679FB3A77C}" destId="{0CAA2DBA-5F6B-4471-B59A-67359E0A2C20}" srcOrd="0" destOrd="0" presId="urn:microsoft.com/office/officeart/2005/8/layout/hierarchy3"/>
    <dgm:cxn modelId="{E3A2E480-E46E-4386-B348-AE9CC22F8DDD}" type="presParOf" srcId="{0CAA2DBA-5F6B-4471-B59A-67359E0A2C20}" destId="{B06E83D7-B015-456A-B913-7CADA2C7C289}" srcOrd="0" destOrd="0" presId="urn:microsoft.com/office/officeart/2005/8/layout/hierarchy3"/>
    <dgm:cxn modelId="{F0E38DA6-76C3-43D3-B95E-A403EE407859}" type="presParOf" srcId="{0CAA2DBA-5F6B-4471-B59A-67359E0A2C20}" destId="{E60A910A-4E1B-4D37-8ADA-7FD87C354F65}" srcOrd="1" destOrd="0" presId="urn:microsoft.com/office/officeart/2005/8/layout/hierarchy3"/>
    <dgm:cxn modelId="{58E314E2-9AAB-412A-9A13-49C471A809E2}" type="presParOf" srcId="{08DC6807-056D-49D9-AF33-82679FB3A77C}" destId="{8602E007-8329-48A5-B0BC-9EC8CB5BB759}" srcOrd="1" destOrd="0" presId="urn:microsoft.com/office/officeart/2005/8/layout/hierarchy3"/>
    <dgm:cxn modelId="{46181DB8-3187-44CA-846F-5506F3FAB9A4}" type="presParOf" srcId="{2135BD1E-3EB2-4700-AAC4-451EB89906A9}" destId="{3AC67A50-1226-41C3-AE74-6614728AFDFF}" srcOrd="2" destOrd="0" presId="urn:microsoft.com/office/officeart/2005/8/layout/hierarchy3"/>
    <dgm:cxn modelId="{60836FF8-343A-4339-B37D-33B025162538}" type="presParOf" srcId="{3AC67A50-1226-41C3-AE74-6614728AFDFF}" destId="{B07E147D-F0D1-4C6A-A59D-CACB83D33FA8}" srcOrd="0" destOrd="0" presId="urn:microsoft.com/office/officeart/2005/8/layout/hierarchy3"/>
    <dgm:cxn modelId="{D7370DA2-1D29-433A-A7F6-97131C34382C}" type="presParOf" srcId="{B07E147D-F0D1-4C6A-A59D-CACB83D33FA8}" destId="{EF963315-E794-48D7-98B1-2F601DFA9D2C}" srcOrd="0" destOrd="0" presId="urn:microsoft.com/office/officeart/2005/8/layout/hierarchy3"/>
    <dgm:cxn modelId="{B4BCED28-DC89-49A0-811F-793A55C0D78F}" type="presParOf" srcId="{B07E147D-F0D1-4C6A-A59D-CACB83D33FA8}" destId="{6C6BB19D-3270-46A3-93D3-A2FCFA669D1F}" srcOrd="1" destOrd="0" presId="urn:microsoft.com/office/officeart/2005/8/layout/hierarchy3"/>
    <dgm:cxn modelId="{E6325605-6D7B-4030-BDE4-9E0DB00BBACF}" type="presParOf" srcId="{3AC67A50-1226-41C3-AE74-6614728AFDFF}" destId="{2A9FAC55-4BDE-41BB-9297-2034D767404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E96068-F4DE-4FE7-B721-F01CCBA18067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E24A62EB-196B-47BD-9727-E6B02519137D}">
      <dgm:prSet/>
      <dgm:spPr/>
      <dgm:t>
        <a:bodyPr/>
        <a:lstStyle/>
        <a:p>
          <a:r>
            <a:rPr lang="en-US" b="1"/>
            <a:t>Declaration of Independence: </a:t>
          </a:r>
          <a:r>
            <a:rPr lang="en-US"/>
            <a:t>March 26, 1971.</a:t>
          </a:r>
        </a:p>
      </dgm:t>
    </dgm:pt>
    <dgm:pt modelId="{BCB0F73B-B20A-4503-A62C-3E2189DC2F15}" type="parTrans" cxnId="{0CC42E77-FAC4-4B0B-BB22-DEFC85547E81}">
      <dgm:prSet/>
      <dgm:spPr/>
      <dgm:t>
        <a:bodyPr/>
        <a:lstStyle/>
        <a:p>
          <a:endParaRPr lang="en-US"/>
        </a:p>
      </dgm:t>
    </dgm:pt>
    <dgm:pt modelId="{A7EA42C4-3F9F-46B6-AB55-32C42F9F321A}" type="sibTrans" cxnId="{0CC42E77-FAC4-4B0B-BB22-DEFC85547E81}">
      <dgm:prSet/>
      <dgm:spPr/>
      <dgm:t>
        <a:bodyPr/>
        <a:lstStyle/>
        <a:p>
          <a:endParaRPr lang="en-US"/>
        </a:p>
      </dgm:t>
    </dgm:pt>
    <dgm:pt modelId="{73A10E25-2766-44BB-9FAD-B71D620747E7}">
      <dgm:prSet/>
      <dgm:spPr/>
      <dgm:t>
        <a:bodyPr/>
        <a:lstStyle/>
        <a:p>
          <a:r>
            <a:rPr lang="en-US" b="1" dirty="0"/>
            <a:t>Formation of Mukti </a:t>
          </a:r>
          <a:r>
            <a:rPr lang="en-US" b="1" dirty="0" err="1"/>
            <a:t>Bahini</a:t>
          </a:r>
          <a:r>
            <a:rPr lang="en-US" b="1" dirty="0"/>
            <a:t> (Freedom Fighters): </a:t>
          </a:r>
          <a:r>
            <a:rPr lang="en-US" dirty="0"/>
            <a:t>Guerrilla resistance against Pakistani forces.</a:t>
          </a:r>
        </a:p>
      </dgm:t>
    </dgm:pt>
    <dgm:pt modelId="{D73EB009-DF4B-49C2-BFD9-F5640C652B93}" type="parTrans" cxnId="{2F9871C4-CB5A-40FC-8CCD-3233FEC9F6F1}">
      <dgm:prSet/>
      <dgm:spPr/>
      <dgm:t>
        <a:bodyPr/>
        <a:lstStyle/>
        <a:p>
          <a:endParaRPr lang="en-US"/>
        </a:p>
      </dgm:t>
    </dgm:pt>
    <dgm:pt modelId="{369BEC39-5771-4687-AFF3-91CCE3571485}" type="sibTrans" cxnId="{2F9871C4-CB5A-40FC-8CCD-3233FEC9F6F1}">
      <dgm:prSet/>
      <dgm:spPr/>
      <dgm:t>
        <a:bodyPr/>
        <a:lstStyle/>
        <a:p>
          <a:endParaRPr lang="en-US"/>
        </a:p>
      </dgm:t>
    </dgm:pt>
    <dgm:pt modelId="{E43B3674-0DE8-4C59-8D2B-C4326ED1E31A}">
      <dgm:prSet/>
      <dgm:spPr/>
      <dgm:t>
        <a:bodyPr/>
        <a:lstStyle/>
        <a:p>
          <a:r>
            <a:rPr lang="en-US" b="1" dirty="0"/>
            <a:t>Major Battles: </a:t>
          </a:r>
          <a:r>
            <a:rPr lang="en-US" dirty="0"/>
            <a:t>Battle of </a:t>
          </a:r>
          <a:r>
            <a:rPr lang="en-US" dirty="0" err="1"/>
            <a:t>Garibpur</a:t>
          </a:r>
          <a:r>
            <a:rPr lang="en-US" dirty="0"/>
            <a:t>, Battle of Sylhet, and other significant engagements.</a:t>
          </a:r>
        </a:p>
      </dgm:t>
    </dgm:pt>
    <dgm:pt modelId="{D9747EB6-9F6A-4710-BE8B-658654761D1D}" type="parTrans" cxnId="{A796ECF5-2B89-4669-8CE2-196BD73C89B5}">
      <dgm:prSet/>
      <dgm:spPr/>
      <dgm:t>
        <a:bodyPr/>
        <a:lstStyle/>
        <a:p>
          <a:endParaRPr lang="en-US"/>
        </a:p>
      </dgm:t>
    </dgm:pt>
    <dgm:pt modelId="{42C28DA5-11A4-4D1A-B50E-1194576FDCF3}" type="sibTrans" cxnId="{A796ECF5-2B89-4669-8CE2-196BD73C89B5}">
      <dgm:prSet/>
      <dgm:spPr/>
      <dgm:t>
        <a:bodyPr/>
        <a:lstStyle/>
        <a:p>
          <a:endParaRPr lang="en-US"/>
        </a:p>
      </dgm:t>
    </dgm:pt>
    <dgm:pt modelId="{BB52A0CA-352F-45CC-9421-6108FBB90012}" type="pres">
      <dgm:prSet presAssocID="{70E96068-F4DE-4FE7-B721-F01CCBA18067}" presName="linear" presStyleCnt="0">
        <dgm:presLayoutVars>
          <dgm:animLvl val="lvl"/>
          <dgm:resizeHandles val="exact"/>
        </dgm:presLayoutVars>
      </dgm:prSet>
      <dgm:spPr/>
    </dgm:pt>
    <dgm:pt modelId="{37CA7159-0DB2-4CD5-927C-122CE8AD5B1B}" type="pres">
      <dgm:prSet presAssocID="{E24A62EB-196B-47BD-9727-E6B02519137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4183C6-095E-45EF-AA17-CC8F0DE8D447}" type="pres">
      <dgm:prSet presAssocID="{A7EA42C4-3F9F-46B6-AB55-32C42F9F321A}" presName="spacer" presStyleCnt="0"/>
      <dgm:spPr/>
    </dgm:pt>
    <dgm:pt modelId="{3DD18C9B-A3BA-46EB-8A88-0C04E67D885D}" type="pres">
      <dgm:prSet presAssocID="{73A10E25-2766-44BB-9FAD-B71D620747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F84D9D-8E6E-454F-86F8-3576316026E9}" type="pres">
      <dgm:prSet presAssocID="{369BEC39-5771-4687-AFF3-91CCE3571485}" presName="spacer" presStyleCnt="0"/>
      <dgm:spPr/>
    </dgm:pt>
    <dgm:pt modelId="{DF858792-81B2-4FF3-B9CC-F694A776E80A}" type="pres">
      <dgm:prSet presAssocID="{E43B3674-0DE8-4C59-8D2B-C4326ED1E3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4B5650C-7E03-4A04-89EC-1B056C3D3F85}" type="presOf" srcId="{70E96068-F4DE-4FE7-B721-F01CCBA18067}" destId="{BB52A0CA-352F-45CC-9421-6108FBB90012}" srcOrd="0" destOrd="0" presId="urn:microsoft.com/office/officeart/2005/8/layout/vList2"/>
    <dgm:cxn modelId="{DBB2B11F-62D4-4143-8374-F57F34C73EF8}" type="presOf" srcId="{E24A62EB-196B-47BD-9727-E6B02519137D}" destId="{37CA7159-0DB2-4CD5-927C-122CE8AD5B1B}" srcOrd="0" destOrd="0" presId="urn:microsoft.com/office/officeart/2005/8/layout/vList2"/>
    <dgm:cxn modelId="{B9444730-9846-4503-A4B4-22136540B88A}" type="presOf" srcId="{E43B3674-0DE8-4C59-8D2B-C4326ED1E31A}" destId="{DF858792-81B2-4FF3-B9CC-F694A776E80A}" srcOrd="0" destOrd="0" presId="urn:microsoft.com/office/officeart/2005/8/layout/vList2"/>
    <dgm:cxn modelId="{0CC42E77-FAC4-4B0B-BB22-DEFC85547E81}" srcId="{70E96068-F4DE-4FE7-B721-F01CCBA18067}" destId="{E24A62EB-196B-47BD-9727-E6B02519137D}" srcOrd="0" destOrd="0" parTransId="{BCB0F73B-B20A-4503-A62C-3E2189DC2F15}" sibTransId="{A7EA42C4-3F9F-46B6-AB55-32C42F9F321A}"/>
    <dgm:cxn modelId="{BC9B14BF-D194-40B0-A366-44117846A9A3}" type="presOf" srcId="{73A10E25-2766-44BB-9FAD-B71D620747E7}" destId="{3DD18C9B-A3BA-46EB-8A88-0C04E67D885D}" srcOrd="0" destOrd="0" presId="urn:microsoft.com/office/officeart/2005/8/layout/vList2"/>
    <dgm:cxn modelId="{2F9871C4-CB5A-40FC-8CCD-3233FEC9F6F1}" srcId="{70E96068-F4DE-4FE7-B721-F01CCBA18067}" destId="{73A10E25-2766-44BB-9FAD-B71D620747E7}" srcOrd="1" destOrd="0" parTransId="{D73EB009-DF4B-49C2-BFD9-F5640C652B93}" sibTransId="{369BEC39-5771-4687-AFF3-91CCE3571485}"/>
    <dgm:cxn modelId="{A796ECF5-2B89-4669-8CE2-196BD73C89B5}" srcId="{70E96068-F4DE-4FE7-B721-F01CCBA18067}" destId="{E43B3674-0DE8-4C59-8D2B-C4326ED1E31A}" srcOrd="2" destOrd="0" parTransId="{D9747EB6-9F6A-4710-BE8B-658654761D1D}" sibTransId="{42C28DA5-11A4-4D1A-B50E-1194576FDCF3}"/>
    <dgm:cxn modelId="{4C3B8949-7A94-4012-B99F-1991DCC8AB51}" type="presParOf" srcId="{BB52A0CA-352F-45CC-9421-6108FBB90012}" destId="{37CA7159-0DB2-4CD5-927C-122CE8AD5B1B}" srcOrd="0" destOrd="0" presId="urn:microsoft.com/office/officeart/2005/8/layout/vList2"/>
    <dgm:cxn modelId="{749BDF4E-7DBA-427E-9366-704CC1BF3A71}" type="presParOf" srcId="{BB52A0CA-352F-45CC-9421-6108FBB90012}" destId="{4F4183C6-095E-45EF-AA17-CC8F0DE8D447}" srcOrd="1" destOrd="0" presId="urn:microsoft.com/office/officeart/2005/8/layout/vList2"/>
    <dgm:cxn modelId="{408C2D66-0212-4BB5-AAC3-0B15518BEE60}" type="presParOf" srcId="{BB52A0CA-352F-45CC-9421-6108FBB90012}" destId="{3DD18C9B-A3BA-46EB-8A88-0C04E67D885D}" srcOrd="2" destOrd="0" presId="urn:microsoft.com/office/officeart/2005/8/layout/vList2"/>
    <dgm:cxn modelId="{B7138AEB-B01B-4DEF-8156-16F041F8F8CC}" type="presParOf" srcId="{BB52A0CA-352F-45CC-9421-6108FBB90012}" destId="{A0F84D9D-8E6E-454F-86F8-3576316026E9}" srcOrd="3" destOrd="0" presId="urn:microsoft.com/office/officeart/2005/8/layout/vList2"/>
    <dgm:cxn modelId="{89CB11A4-F50B-4C1E-990B-E49A93DC78D6}" type="presParOf" srcId="{BB52A0CA-352F-45CC-9421-6108FBB90012}" destId="{DF858792-81B2-4FF3-B9CC-F694A776E8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6AD5D0-4A9A-46AF-910F-0BD8DABF315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524E5-9705-4372-B21C-7BDCED0559C9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Genocide and Atrocities: Targeting of intellectuals, minorities, and civilians.</a:t>
          </a:r>
        </a:p>
      </dgm:t>
    </dgm:pt>
    <dgm:pt modelId="{DB41C766-36F6-4DFC-A20E-FE47E03A543F}" type="parTrans" cxnId="{34AF3773-8004-4ECF-A9D0-02CA8D9269F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665D79E-DB3E-4D53-B8EA-C4D8AD3CC4E5}" type="sibTrans" cxnId="{34AF3773-8004-4ECF-A9D0-02CA8D9269F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BA5339-B110-4465-A5B7-C3472298F101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Refugee Crisis: Over 10 million refugees fled to India.</a:t>
          </a:r>
        </a:p>
      </dgm:t>
    </dgm:pt>
    <dgm:pt modelId="{C59D1A6D-1212-45A3-B414-68E850205D0B}" type="parTrans" cxnId="{AC26B48E-A640-4052-B5A5-45C08453050F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46039B-9C40-4F08-B453-E8F71B79BA60}" type="sibTrans" cxnId="{AC26B48E-A640-4052-B5A5-45C08453050F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301B6F0-36B2-4752-A60C-D0C6F10342E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Global Reaction: Mixed international response; role of media in highlighting the crisis.</a:t>
          </a:r>
        </a:p>
      </dgm:t>
    </dgm:pt>
    <dgm:pt modelId="{7BD98612-E93E-4276-BE75-2A8B43AE6FE5}" type="parTrans" cxnId="{A4945018-5234-46C4-B7D9-D702C298B21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D36E1C-FEE4-414D-ABB3-53AE8E02169C}" type="sibTrans" cxnId="{A4945018-5234-46C4-B7D9-D702C298B21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09B91-37D6-4242-B398-38114C3D7196}" type="pres">
      <dgm:prSet presAssocID="{CC6AD5D0-4A9A-46AF-910F-0BD8DABF3150}" presName="outerComposite" presStyleCnt="0">
        <dgm:presLayoutVars>
          <dgm:chMax val="5"/>
          <dgm:dir/>
          <dgm:resizeHandles val="exact"/>
        </dgm:presLayoutVars>
      </dgm:prSet>
      <dgm:spPr/>
    </dgm:pt>
    <dgm:pt modelId="{8F7851F7-98EA-4267-841A-898C3F7DFA1E}" type="pres">
      <dgm:prSet presAssocID="{CC6AD5D0-4A9A-46AF-910F-0BD8DABF3150}" presName="dummyMaxCanvas" presStyleCnt="0">
        <dgm:presLayoutVars/>
      </dgm:prSet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F0E410A5-3089-478C-A9A1-1FD5FB53A6B3}" type="pres">
      <dgm:prSet presAssocID="{CC6AD5D0-4A9A-46AF-910F-0BD8DABF3150}" presName="ThreeNodes_1" presStyleLbl="node1" presStyleIdx="0" presStyleCnt="3" custLinFactNeighborX="843" custLinFactNeighborY="-1438">
        <dgm:presLayoutVars>
          <dgm:bulletEnabled val="1"/>
        </dgm:presLayoutVars>
      </dgm:prSet>
      <dgm:spPr/>
    </dgm:pt>
    <dgm:pt modelId="{71C050FC-A56F-4AA3-883F-C8916EB85B8B}" type="pres">
      <dgm:prSet presAssocID="{CC6AD5D0-4A9A-46AF-910F-0BD8DABF3150}" presName="ThreeNodes_2" presStyleLbl="node1" presStyleIdx="1" presStyleCnt="3">
        <dgm:presLayoutVars>
          <dgm:bulletEnabled val="1"/>
        </dgm:presLayoutVars>
      </dgm:prSet>
      <dgm:spPr/>
    </dgm:pt>
    <dgm:pt modelId="{4B45415B-B979-4D79-AB11-0C4EC68896F1}" type="pres">
      <dgm:prSet presAssocID="{CC6AD5D0-4A9A-46AF-910F-0BD8DABF3150}" presName="ThreeNodes_3" presStyleLbl="node1" presStyleIdx="2" presStyleCnt="3">
        <dgm:presLayoutVars>
          <dgm:bulletEnabled val="1"/>
        </dgm:presLayoutVars>
      </dgm:prSet>
      <dgm:spPr/>
    </dgm:pt>
    <dgm:pt modelId="{DF89D50B-31B0-40E9-B4F5-F8E782B5D0B4}" type="pres">
      <dgm:prSet presAssocID="{CC6AD5D0-4A9A-46AF-910F-0BD8DABF3150}" presName="ThreeConn_1-2" presStyleLbl="fgAccFollowNode1" presStyleIdx="0" presStyleCnt="2">
        <dgm:presLayoutVars>
          <dgm:bulletEnabled val="1"/>
        </dgm:presLayoutVars>
      </dgm:prSet>
      <dgm:spPr/>
    </dgm:pt>
    <dgm:pt modelId="{923081B5-EDB9-46AD-A356-AE2C42DCE603}" type="pres">
      <dgm:prSet presAssocID="{CC6AD5D0-4A9A-46AF-910F-0BD8DABF3150}" presName="ThreeConn_2-3" presStyleLbl="fgAccFollowNode1" presStyleIdx="1" presStyleCnt="2">
        <dgm:presLayoutVars>
          <dgm:bulletEnabled val="1"/>
        </dgm:presLayoutVars>
      </dgm:prSet>
      <dgm:spPr/>
    </dgm:pt>
    <dgm:pt modelId="{6A4A9DEF-768C-4CDA-BE76-8B4B4F470376}" type="pres">
      <dgm:prSet presAssocID="{CC6AD5D0-4A9A-46AF-910F-0BD8DABF3150}" presName="ThreeNodes_1_text" presStyleLbl="node1" presStyleIdx="2" presStyleCnt="3">
        <dgm:presLayoutVars>
          <dgm:bulletEnabled val="1"/>
        </dgm:presLayoutVars>
      </dgm:prSet>
      <dgm:spPr/>
    </dgm:pt>
    <dgm:pt modelId="{D7D65D02-16E8-499F-B50F-732386FBE979}" type="pres">
      <dgm:prSet presAssocID="{CC6AD5D0-4A9A-46AF-910F-0BD8DABF3150}" presName="ThreeNodes_2_text" presStyleLbl="node1" presStyleIdx="2" presStyleCnt="3">
        <dgm:presLayoutVars>
          <dgm:bulletEnabled val="1"/>
        </dgm:presLayoutVars>
      </dgm:prSet>
      <dgm:spPr/>
    </dgm:pt>
    <dgm:pt modelId="{1D3F31D2-128E-47CA-B48B-3D169C46960F}" type="pres">
      <dgm:prSet presAssocID="{CC6AD5D0-4A9A-46AF-910F-0BD8DABF31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0C0202-C94C-48EF-B5A9-05D862FB9DBC}" type="presOf" srcId="{51BA5339-B110-4465-A5B7-C3472298F101}" destId="{71C050FC-A56F-4AA3-883F-C8916EB85B8B}" srcOrd="0" destOrd="0" presId="urn:microsoft.com/office/officeart/2005/8/layout/vProcess5"/>
    <dgm:cxn modelId="{875A9504-31E4-4BDF-ADD8-95871D49AC68}" type="presOf" srcId="{0EF524E5-9705-4372-B21C-7BDCED0559C9}" destId="{F0E410A5-3089-478C-A9A1-1FD5FB53A6B3}" srcOrd="0" destOrd="0" presId="urn:microsoft.com/office/officeart/2005/8/layout/vProcess5"/>
    <dgm:cxn modelId="{43167206-771B-4666-932C-694ABEA69D74}" type="presOf" srcId="{51BA5339-B110-4465-A5B7-C3472298F101}" destId="{D7D65D02-16E8-499F-B50F-732386FBE979}" srcOrd="1" destOrd="0" presId="urn:microsoft.com/office/officeart/2005/8/layout/vProcess5"/>
    <dgm:cxn modelId="{D1613718-C447-44A5-ABA6-183F02061995}" type="presOf" srcId="{9301B6F0-36B2-4752-A60C-D0C6F10342E7}" destId="{1D3F31D2-128E-47CA-B48B-3D169C46960F}" srcOrd="1" destOrd="0" presId="urn:microsoft.com/office/officeart/2005/8/layout/vProcess5"/>
    <dgm:cxn modelId="{A4945018-5234-46C4-B7D9-D702C298B21B}" srcId="{CC6AD5D0-4A9A-46AF-910F-0BD8DABF3150}" destId="{9301B6F0-36B2-4752-A60C-D0C6F10342E7}" srcOrd="2" destOrd="0" parTransId="{7BD98612-E93E-4276-BE75-2A8B43AE6FE5}" sibTransId="{6AD36E1C-FEE4-414D-ABB3-53AE8E02169C}"/>
    <dgm:cxn modelId="{ACA2096D-1448-4060-A738-372E0E5AB698}" type="presOf" srcId="{9301B6F0-36B2-4752-A60C-D0C6F10342E7}" destId="{4B45415B-B979-4D79-AB11-0C4EC68896F1}" srcOrd="0" destOrd="0" presId="urn:microsoft.com/office/officeart/2005/8/layout/vProcess5"/>
    <dgm:cxn modelId="{34AF3773-8004-4ECF-A9D0-02CA8D9269F7}" srcId="{CC6AD5D0-4A9A-46AF-910F-0BD8DABF3150}" destId="{0EF524E5-9705-4372-B21C-7BDCED0559C9}" srcOrd="0" destOrd="0" parTransId="{DB41C766-36F6-4DFC-A20E-FE47E03A543F}" sibTransId="{C665D79E-DB3E-4D53-B8EA-C4D8AD3CC4E5}"/>
    <dgm:cxn modelId="{AC26B48E-A640-4052-B5A5-45C08453050F}" srcId="{CC6AD5D0-4A9A-46AF-910F-0BD8DABF3150}" destId="{51BA5339-B110-4465-A5B7-C3472298F101}" srcOrd="1" destOrd="0" parTransId="{C59D1A6D-1212-45A3-B414-68E850205D0B}" sibTransId="{5246039B-9C40-4F08-B453-E8F71B79BA60}"/>
    <dgm:cxn modelId="{46650C91-EAC8-4875-89C9-8DC042139482}" type="presOf" srcId="{C665D79E-DB3E-4D53-B8EA-C4D8AD3CC4E5}" destId="{DF89D50B-31B0-40E9-B4F5-F8E782B5D0B4}" srcOrd="0" destOrd="0" presId="urn:microsoft.com/office/officeart/2005/8/layout/vProcess5"/>
    <dgm:cxn modelId="{D436A5A9-1247-4D4F-B277-C72A00E92887}" type="presOf" srcId="{CC6AD5D0-4A9A-46AF-910F-0BD8DABF3150}" destId="{A4409B91-37D6-4242-B398-38114C3D7196}" srcOrd="0" destOrd="0" presId="urn:microsoft.com/office/officeart/2005/8/layout/vProcess5"/>
    <dgm:cxn modelId="{81F149DB-F2B3-45BC-949C-0AE10665878A}" type="presOf" srcId="{5246039B-9C40-4F08-B453-E8F71B79BA60}" destId="{923081B5-EDB9-46AD-A356-AE2C42DCE603}" srcOrd="0" destOrd="0" presId="urn:microsoft.com/office/officeart/2005/8/layout/vProcess5"/>
    <dgm:cxn modelId="{72C201FC-76EE-4152-8E5D-25BA57B82F18}" type="presOf" srcId="{0EF524E5-9705-4372-B21C-7BDCED0559C9}" destId="{6A4A9DEF-768C-4CDA-BE76-8B4B4F470376}" srcOrd="1" destOrd="0" presId="urn:microsoft.com/office/officeart/2005/8/layout/vProcess5"/>
    <dgm:cxn modelId="{CF596118-EA7C-4B13-82A1-B443AFCBFAE6}" type="presParOf" srcId="{A4409B91-37D6-4242-B398-38114C3D7196}" destId="{8F7851F7-98EA-4267-841A-898C3F7DFA1E}" srcOrd="0" destOrd="0" presId="urn:microsoft.com/office/officeart/2005/8/layout/vProcess5"/>
    <dgm:cxn modelId="{5A4FEC9E-B7FD-48EF-ACCD-C2F2F94E3E31}" type="presParOf" srcId="{A4409B91-37D6-4242-B398-38114C3D7196}" destId="{F0E410A5-3089-478C-A9A1-1FD5FB53A6B3}" srcOrd="1" destOrd="0" presId="urn:microsoft.com/office/officeart/2005/8/layout/vProcess5"/>
    <dgm:cxn modelId="{BEA00013-5675-41ED-BDE9-3F64D1379DB3}" type="presParOf" srcId="{A4409B91-37D6-4242-B398-38114C3D7196}" destId="{71C050FC-A56F-4AA3-883F-C8916EB85B8B}" srcOrd="2" destOrd="0" presId="urn:microsoft.com/office/officeart/2005/8/layout/vProcess5"/>
    <dgm:cxn modelId="{CBF94B6E-01CF-483D-8EF3-D9573C2986C8}" type="presParOf" srcId="{A4409B91-37D6-4242-B398-38114C3D7196}" destId="{4B45415B-B979-4D79-AB11-0C4EC68896F1}" srcOrd="3" destOrd="0" presId="urn:microsoft.com/office/officeart/2005/8/layout/vProcess5"/>
    <dgm:cxn modelId="{37DB447D-3BE9-46C4-BB21-0C3D29BADC46}" type="presParOf" srcId="{A4409B91-37D6-4242-B398-38114C3D7196}" destId="{DF89D50B-31B0-40E9-B4F5-F8E782B5D0B4}" srcOrd="4" destOrd="0" presId="urn:microsoft.com/office/officeart/2005/8/layout/vProcess5"/>
    <dgm:cxn modelId="{D8858076-38C8-438A-B038-3C41193E67D6}" type="presParOf" srcId="{A4409B91-37D6-4242-B398-38114C3D7196}" destId="{923081B5-EDB9-46AD-A356-AE2C42DCE603}" srcOrd="5" destOrd="0" presId="urn:microsoft.com/office/officeart/2005/8/layout/vProcess5"/>
    <dgm:cxn modelId="{94A99D12-AEF2-441A-B88C-14A97B9B5564}" type="presParOf" srcId="{A4409B91-37D6-4242-B398-38114C3D7196}" destId="{6A4A9DEF-768C-4CDA-BE76-8B4B4F470376}" srcOrd="6" destOrd="0" presId="urn:microsoft.com/office/officeart/2005/8/layout/vProcess5"/>
    <dgm:cxn modelId="{3B4F7593-0962-41BF-BEAC-59F90556514A}" type="presParOf" srcId="{A4409B91-37D6-4242-B398-38114C3D7196}" destId="{D7D65D02-16E8-499F-B50F-732386FBE979}" srcOrd="7" destOrd="0" presId="urn:microsoft.com/office/officeart/2005/8/layout/vProcess5"/>
    <dgm:cxn modelId="{0F87C732-1C7E-443F-8775-99E241DFCB58}" type="presParOf" srcId="{A4409B91-37D6-4242-B398-38114C3D7196}" destId="{1D3F31D2-128E-47CA-B48B-3D169C4696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60D781-9FDF-4B41-AF41-F0BD8F2C7B9B}" type="doc">
      <dgm:prSet loTypeId="urn:microsoft.com/office/officeart/2005/8/layout/vList5" loCatId="list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95B9DA-7AE4-4AE9-8013-A923659B561A}">
      <dgm:prSet/>
      <dgm:spPr/>
      <dgm:t>
        <a:bodyPr/>
        <a:lstStyle/>
        <a:p>
          <a:r>
            <a:rPr lang="en-US" b="1" dirty="0"/>
            <a:t>Independence of Bangladesh: </a:t>
          </a:r>
          <a:r>
            <a:rPr lang="en-US" dirty="0"/>
            <a:t>December 16, 1971.</a:t>
          </a:r>
        </a:p>
      </dgm:t>
    </dgm:pt>
    <dgm:pt modelId="{E1E3F9E2-CF2D-4BD7-BCB8-859F016D675B}" type="parTrans" cxnId="{46B8C7FF-20B0-49F1-A6D9-2DF42C1102F4}">
      <dgm:prSet/>
      <dgm:spPr/>
      <dgm:t>
        <a:bodyPr/>
        <a:lstStyle/>
        <a:p>
          <a:endParaRPr lang="en-US"/>
        </a:p>
      </dgm:t>
    </dgm:pt>
    <dgm:pt modelId="{42DCE1D8-9479-486D-BD17-9E402C762F30}" type="sibTrans" cxnId="{46B8C7FF-20B0-49F1-A6D9-2DF42C1102F4}">
      <dgm:prSet/>
      <dgm:spPr/>
      <dgm:t>
        <a:bodyPr/>
        <a:lstStyle/>
        <a:p>
          <a:endParaRPr lang="en-US"/>
        </a:p>
      </dgm:t>
    </dgm:pt>
    <dgm:pt modelId="{35EA5EF6-C4B7-4E2D-B74F-75CC8E62B902}">
      <dgm:prSet/>
      <dgm:spPr/>
      <dgm:t>
        <a:bodyPr/>
        <a:lstStyle/>
        <a:p>
          <a:r>
            <a:rPr lang="en-US" b="1" dirty="0"/>
            <a:t>Casualties: </a:t>
          </a:r>
          <a:r>
            <a:rPr lang="en-US" dirty="0"/>
            <a:t>Estimated 3 million killed; countless displaced.</a:t>
          </a:r>
        </a:p>
      </dgm:t>
    </dgm:pt>
    <dgm:pt modelId="{18DF22D9-9EAF-446E-9EF7-44DACC17881D}" type="parTrans" cxnId="{1A0ECC76-BD92-46BD-A79A-4FBD960A539F}">
      <dgm:prSet/>
      <dgm:spPr/>
      <dgm:t>
        <a:bodyPr/>
        <a:lstStyle/>
        <a:p>
          <a:endParaRPr lang="en-US"/>
        </a:p>
      </dgm:t>
    </dgm:pt>
    <dgm:pt modelId="{1294B5C9-09CE-4882-8831-B724145B3885}" type="sibTrans" cxnId="{1A0ECC76-BD92-46BD-A79A-4FBD960A539F}">
      <dgm:prSet/>
      <dgm:spPr/>
      <dgm:t>
        <a:bodyPr/>
        <a:lstStyle/>
        <a:p>
          <a:endParaRPr lang="en-US"/>
        </a:p>
      </dgm:t>
    </dgm:pt>
    <dgm:pt modelId="{EDF106DC-3238-41C7-A4E3-E5F3A3709FEC}">
      <dgm:prSet/>
      <dgm:spPr/>
      <dgm:t>
        <a:bodyPr/>
        <a:lstStyle/>
        <a:p>
          <a:r>
            <a:rPr lang="en-US" b="1" dirty="0"/>
            <a:t>Impact on South Asia: </a:t>
          </a:r>
          <a:r>
            <a:rPr lang="en-US" dirty="0"/>
            <a:t>Geopolitical and humanitarian ramifications.</a:t>
          </a:r>
        </a:p>
      </dgm:t>
    </dgm:pt>
    <dgm:pt modelId="{D16F8D5E-AB53-4534-93E2-A516529A8639}" type="parTrans" cxnId="{C7B5B9DC-6A84-4F4F-A964-FF864546F44E}">
      <dgm:prSet/>
      <dgm:spPr/>
      <dgm:t>
        <a:bodyPr/>
        <a:lstStyle/>
        <a:p>
          <a:endParaRPr lang="en-US"/>
        </a:p>
      </dgm:t>
    </dgm:pt>
    <dgm:pt modelId="{9E2DAE90-FEF7-4C54-A75C-AEE1F760B5A4}" type="sibTrans" cxnId="{C7B5B9DC-6A84-4F4F-A964-FF864546F44E}">
      <dgm:prSet/>
      <dgm:spPr/>
      <dgm:t>
        <a:bodyPr/>
        <a:lstStyle/>
        <a:p>
          <a:endParaRPr lang="en-US"/>
        </a:p>
      </dgm:t>
    </dgm:pt>
    <dgm:pt modelId="{F92BC4CD-D3F5-4B3F-8432-E784BCDDD074}" type="pres">
      <dgm:prSet presAssocID="{7E60D781-9FDF-4B41-AF41-F0BD8F2C7B9B}" presName="Name0" presStyleCnt="0">
        <dgm:presLayoutVars>
          <dgm:dir/>
          <dgm:animLvl val="lvl"/>
          <dgm:resizeHandles val="exact"/>
        </dgm:presLayoutVars>
      </dgm:prSet>
      <dgm:spPr/>
    </dgm:pt>
    <dgm:pt modelId="{1FA81927-CE05-46C9-BAA4-680A9508077C}" type="pres">
      <dgm:prSet presAssocID="{D695B9DA-7AE4-4AE9-8013-A923659B561A}" presName="linNode" presStyleCnt="0"/>
      <dgm:spPr/>
    </dgm:pt>
    <dgm:pt modelId="{DDE97B63-48F4-4DA1-A008-E4ABCF4DB001}" type="pres">
      <dgm:prSet presAssocID="{D695B9DA-7AE4-4AE9-8013-A923659B561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2C7D6DD-9A49-47CD-8DFE-E137A88BB646}" type="pres">
      <dgm:prSet presAssocID="{42DCE1D8-9479-486D-BD17-9E402C762F30}" presName="sp" presStyleCnt="0"/>
      <dgm:spPr/>
    </dgm:pt>
    <dgm:pt modelId="{D30DD5B2-4DBE-4E80-ADC0-BDD5CABE6B28}" type="pres">
      <dgm:prSet presAssocID="{35EA5EF6-C4B7-4E2D-B74F-75CC8E62B902}" presName="linNode" presStyleCnt="0"/>
      <dgm:spPr/>
    </dgm:pt>
    <dgm:pt modelId="{BBE99CB9-4DE2-4711-8189-2D805A0DA9CF}" type="pres">
      <dgm:prSet presAssocID="{35EA5EF6-C4B7-4E2D-B74F-75CC8E62B90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AAF3534-F50A-4AA7-90C4-95B627548F4A}" type="pres">
      <dgm:prSet presAssocID="{1294B5C9-09CE-4882-8831-B724145B3885}" presName="sp" presStyleCnt="0"/>
      <dgm:spPr/>
    </dgm:pt>
    <dgm:pt modelId="{97823B40-EEEF-4F54-B40B-0713000E4D70}" type="pres">
      <dgm:prSet presAssocID="{EDF106DC-3238-41C7-A4E3-E5F3A3709FEC}" presName="linNode" presStyleCnt="0"/>
      <dgm:spPr/>
    </dgm:pt>
    <dgm:pt modelId="{A5BC8669-5A42-4857-88ED-9C11C75C09B9}" type="pres">
      <dgm:prSet presAssocID="{EDF106DC-3238-41C7-A4E3-E5F3A3709FE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6838D1E-B62C-4FE9-9E58-0E35D093B0C1}" type="presOf" srcId="{EDF106DC-3238-41C7-A4E3-E5F3A3709FEC}" destId="{A5BC8669-5A42-4857-88ED-9C11C75C09B9}" srcOrd="0" destOrd="0" presId="urn:microsoft.com/office/officeart/2005/8/layout/vList5"/>
    <dgm:cxn modelId="{9FB01A38-2306-4A31-B0CC-BE0F380F9DA8}" type="presOf" srcId="{35EA5EF6-C4B7-4E2D-B74F-75CC8E62B902}" destId="{BBE99CB9-4DE2-4711-8189-2D805A0DA9CF}" srcOrd="0" destOrd="0" presId="urn:microsoft.com/office/officeart/2005/8/layout/vList5"/>
    <dgm:cxn modelId="{1A0ECC76-BD92-46BD-A79A-4FBD960A539F}" srcId="{7E60D781-9FDF-4B41-AF41-F0BD8F2C7B9B}" destId="{35EA5EF6-C4B7-4E2D-B74F-75CC8E62B902}" srcOrd="1" destOrd="0" parTransId="{18DF22D9-9EAF-446E-9EF7-44DACC17881D}" sibTransId="{1294B5C9-09CE-4882-8831-B724145B3885}"/>
    <dgm:cxn modelId="{7F8CA399-FA84-44FA-B94A-EDE2C0B74E73}" type="presOf" srcId="{D695B9DA-7AE4-4AE9-8013-A923659B561A}" destId="{DDE97B63-48F4-4DA1-A008-E4ABCF4DB001}" srcOrd="0" destOrd="0" presId="urn:microsoft.com/office/officeart/2005/8/layout/vList5"/>
    <dgm:cxn modelId="{8E43D9A2-5082-4E1F-A6BB-98E56F599D75}" type="presOf" srcId="{7E60D781-9FDF-4B41-AF41-F0BD8F2C7B9B}" destId="{F92BC4CD-D3F5-4B3F-8432-E784BCDDD074}" srcOrd="0" destOrd="0" presId="urn:microsoft.com/office/officeart/2005/8/layout/vList5"/>
    <dgm:cxn modelId="{C7B5B9DC-6A84-4F4F-A964-FF864546F44E}" srcId="{7E60D781-9FDF-4B41-AF41-F0BD8F2C7B9B}" destId="{EDF106DC-3238-41C7-A4E3-E5F3A3709FEC}" srcOrd="2" destOrd="0" parTransId="{D16F8D5E-AB53-4534-93E2-A516529A8639}" sibTransId="{9E2DAE90-FEF7-4C54-A75C-AEE1F760B5A4}"/>
    <dgm:cxn modelId="{46B8C7FF-20B0-49F1-A6D9-2DF42C1102F4}" srcId="{7E60D781-9FDF-4B41-AF41-F0BD8F2C7B9B}" destId="{D695B9DA-7AE4-4AE9-8013-A923659B561A}" srcOrd="0" destOrd="0" parTransId="{E1E3F9E2-CF2D-4BD7-BCB8-859F016D675B}" sibTransId="{42DCE1D8-9479-486D-BD17-9E402C762F30}"/>
    <dgm:cxn modelId="{2087953E-4DF4-4B1F-ABA5-9E3CD9B6A712}" type="presParOf" srcId="{F92BC4CD-D3F5-4B3F-8432-E784BCDDD074}" destId="{1FA81927-CE05-46C9-BAA4-680A9508077C}" srcOrd="0" destOrd="0" presId="urn:microsoft.com/office/officeart/2005/8/layout/vList5"/>
    <dgm:cxn modelId="{2F41748B-5D9C-42A2-B915-587E4D8D60B6}" type="presParOf" srcId="{1FA81927-CE05-46C9-BAA4-680A9508077C}" destId="{DDE97B63-48F4-4DA1-A008-E4ABCF4DB001}" srcOrd="0" destOrd="0" presId="urn:microsoft.com/office/officeart/2005/8/layout/vList5"/>
    <dgm:cxn modelId="{F4EFDFB4-1519-4687-8F82-0AE81BBCFE96}" type="presParOf" srcId="{F92BC4CD-D3F5-4B3F-8432-E784BCDDD074}" destId="{C2C7D6DD-9A49-47CD-8DFE-E137A88BB646}" srcOrd="1" destOrd="0" presId="urn:microsoft.com/office/officeart/2005/8/layout/vList5"/>
    <dgm:cxn modelId="{B4049A32-00E8-4F89-A0AF-99D063A65F76}" type="presParOf" srcId="{F92BC4CD-D3F5-4B3F-8432-E784BCDDD074}" destId="{D30DD5B2-4DBE-4E80-ADC0-BDD5CABE6B28}" srcOrd="2" destOrd="0" presId="urn:microsoft.com/office/officeart/2005/8/layout/vList5"/>
    <dgm:cxn modelId="{0401769E-5489-4962-9602-8542882FF53F}" type="presParOf" srcId="{D30DD5B2-4DBE-4E80-ADC0-BDD5CABE6B28}" destId="{BBE99CB9-4DE2-4711-8189-2D805A0DA9CF}" srcOrd="0" destOrd="0" presId="urn:microsoft.com/office/officeart/2005/8/layout/vList5"/>
    <dgm:cxn modelId="{D955583D-8608-48EE-A187-1F9FDA4F3984}" type="presParOf" srcId="{F92BC4CD-D3F5-4B3F-8432-E784BCDDD074}" destId="{9AAF3534-F50A-4AA7-90C4-95B627548F4A}" srcOrd="3" destOrd="0" presId="urn:microsoft.com/office/officeart/2005/8/layout/vList5"/>
    <dgm:cxn modelId="{0B177AB3-259E-4B12-BB23-AB07EEA35BC4}" type="presParOf" srcId="{F92BC4CD-D3F5-4B3F-8432-E784BCDDD074}" destId="{97823B40-EEEF-4F54-B40B-0713000E4D70}" srcOrd="4" destOrd="0" presId="urn:microsoft.com/office/officeart/2005/8/layout/vList5"/>
    <dgm:cxn modelId="{09923F80-B8C1-42B7-9EC4-3AC42ED5230E}" type="presParOf" srcId="{97823B40-EEEF-4F54-B40B-0713000E4D70}" destId="{A5BC8669-5A42-4857-88ED-9C11C75C09B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BCA3F4-9275-40A9-9A8A-615A5D457304}" type="doc">
      <dgm:prSet loTypeId="urn:microsoft.com/office/officeart/2005/8/layout/target2" loCatId="relationship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78EABB-2BFE-4CC2-A605-FA6B853197C8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Creation of a Nation: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Birth of Bangladesh as a sovereign state.</a:t>
          </a:r>
        </a:p>
      </dgm:t>
    </dgm:pt>
    <dgm:pt modelId="{0EE24C61-A332-400E-AB52-2658387D52DC}" type="parTrans" cxnId="{9D15AC6F-ADFB-4EC7-8A77-BCB55B883945}">
      <dgm:prSet/>
      <dgm:spPr/>
      <dgm:t>
        <a:bodyPr/>
        <a:lstStyle/>
        <a:p>
          <a:endParaRPr lang="en-US"/>
        </a:p>
      </dgm:t>
    </dgm:pt>
    <dgm:pt modelId="{F1E6958E-6FE2-46DF-978B-B68254FFFE59}" type="sibTrans" cxnId="{9D15AC6F-ADFB-4EC7-8A77-BCB55B883945}">
      <dgm:prSet/>
      <dgm:spPr/>
      <dgm:t>
        <a:bodyPr/>
        <a:lstStyle/>
        <a:p>
          <a:endParaRPr lang="en-US"/>
        </a:p>
      </dgm:t>
    </dgm:pt>
    <dgm:pt modelId="{56F907C3-5D68-4D7F-844B-3618D7796A80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Ongoing Trials: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Justice for war crimes; trials of collaborators.</a:t>
          </a:r>
        </a:p>
      </dgm:t>
    </dgm:pt>
    <dgm:pt modelId="{E86A9B17-2388-490A-83F4-EE49749678D6}" type="parTrans" cxnId="{A611C407-E0F8-4708-AAD8-8E217B048819}">
      <dgm:prSet/>
      <dgm:spPr/>
      <dgm:t>
        <a:bodyPr/>
        <a:lstStyle/>
        <a:p>
          <a:endParaRPr lang="en-US"/>
        </a:p>
      </dgm:t>
    </dgm:pt>
    <dgm:pt modelId="{E574F6DF-6167-44DF-810C-420BA9718967}" type="sibTrans" cxnId="{A611C407-E0F8-4708-AAD8-8E217B048819}">
      <dgm:prSet/>
      <dgm:spPr/>
      <dgm:t>
        <a:bodyPr/>
        <a:lstStyle/>
        <a:p>
          <a:endParaRPr lang="en-US"/>
        </a:p>
      </dgm:t>
    </dgm:pt>
    <dgm:pt modelId="{A69A2B63-4F13-4493-9220-F52BF5C5820E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Cultural Resurgence: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Preservation of Bengali identity and pride.</a:t>
          </a:r>
        </a:p>
      </dgm:t>
    </dgm:pt>
    <dgm:pt modelId="{DF58F5E8-1DC0-4A7A-B6CD-D301447FB33A}" type="parTrans" cxnId="{788E2F64-C265-4148-8F9B-EDFC12B401D8}">
      <dgm:prSet/>
      <dgm:spPr/>
      <dgm:t>
        <a:bodyPr/>
        <a:lstStyle/>
        <a:p>
          <a:endParaRPr lang="en-US"/>
        </a:p>
      </dgm:t>
    </dgm:pt>
    <dgm:pt modelId="{93636DD4-CE26-44DC-BAE8-FFA624C1A389}" type="sibTrans" cxnId="{788E2F64-C265-4148-8F9B-EDFC12B401D8}">
      <dgm:prSet/>
      <dgm:spPr/>
      <dgm:t>
        <a:bodyPr/>
        <a:lstStyle/>
        <a:p>
          <a:endParaRPr lang="en-US"/>
        </a:p>
      </dgm:t>
    </dgm:pt>
    <dgm:pt modelId="{4FD13C19-3A52-4102-8153-B3F1F49294A2}" type="pres">
      <dgm:prSet presAssocID="{FABCA3F4-9275-40A9-9A8A-615A5D457304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219CD8E2-BC98-44D3-B353-35822DF82994}" type="pres">
      <dgm:prSet presAssocID="{FABCA3F4-9275-40A9-9A8A-615A5D457304}" presName="outerBox" presStyleCnt="0"/>
      <dgm:spPr/>
    </dgm:pt>
    <dgm:pt modelId="{0831E758-121A-4DBA-A5C8-64DE6A149B6C}" type="pres">
      <dgm:prSet presAssocID="{FABCA3F4-9275-40A9-9A8A-615A5D457304}" presName="outerBoxParent" presStyleLbl="node1" presStyleIdx="0" presStyleCnt="3"/>
      <dgm:spPr/>
    </dgm:pt>
    <dgm:pt modelId="{3E2521D9-D53C-452B-9060-A6EF68958B0A}" type="pres">
      <dgm:prSet presAssocID="{FABCA3F4-9275-40A9-9A8A-615A5D457304}" presName="outerBoxChildren" presStyleCnt="0"/>
      <dgm:spPr/>
    </dgm:pt>
    <dgm:pt modelId="{29042EA1-6EDB-4AD9-85AA-3F79E871AAF9}" type="pres">
      <dgm:prSet presAssocID="{FABCA3F4-9275-40A9-9A8A-615A5D457304}" presName="middleBox" presStyleCnt="0"/>
      <dgm:spPr/>
    </dgm:pt>
    <dgm:pt modelId="{2F6C4906-1120-40C3-B2E8-C6A04AE44745}" type="pres">
      <dgm:prSet presAssocID="{FABCA3F4-9275-40A9-9A8A-615A5D457304}" presName="middleBoxParent" presStyleLbl="node1" presStyleIdx="1" presStyleCnt="3" custLinFactNeighborX="-136" custLinFactNeighborY="-1009"/>
      <dgm:spPr/>
    </dgm:pt>
    <dgm:pt modelId="{0E0FF5DE-18D3-4C09-9598-AE7527076A7E}" type="pres">
      <dgm:prSet presAssocID="{FABCA3F4-9275-40A9-9A8A-615A5D457304}" presName="middleBoxChildren" presStyleCnt="0"/>
      <dgm:spPr/>
    </dgm:pt>
    <dgm:pt modelId="{E4BC3142-768A-46D2-BAAA-36B83F1CFDE2}" type="pres">
      <dgm:prSet presAssocID="{FABCA3F4-9275-40A9-9A8A-615A5D457304}" presName="centerBox" presStyleCnt="0"/>
      <dgm:spPr/>
    </dgm:pt>
    <dgm:pt modelId="{80AF4718-9742-4AA3-81BE-662E616128FA}" type="pres">
      <dgm:prSet presAssocID="{FABCA3F4-9275-40A9-9A8A-615A5D457304}" presName="centerBoxParent" presStyleLbl="node1" presStyleIdx="2" presStyleCnt="3"/>
      <dgm:spPr/>
    </dgm:pt>
  </dgm:ptLst>
  <dgm:cxnLst>
    <dgm:cxn modelId="{A611C407-E0F8-4708-AAD8-8E217B048819}" srcId="{FABCA3F4-9275-40A9-9A8A-615A5D457304}" destId="{56F907C3-5D68-4D7F-844B-3618D7796A80}" srcOrd="1" destOrd="0" parTransId="{E86A9B17-2388-490A-83F4-EE49749678D6}" sibTransId="{E574F6DF-6167-44DF-810C-420BA9718967}"/>
    <dgm:cxn modelId="{1061E80F-DB43-4A7F-8D2D-4E4643F1D6FC}" type="presOf" srcId="{FABCA3F4-9275-40A9-9A8A-615A5D457304}" destId="{4FD13C19-3A52-4102-8153-B3F1F49294A2}" srcOrd="0" destOrd="0" presId="urn:microsoft.com/office/officeart/2005/8/layout/target2"/>
    <dgm:cxn modelId="{788E2F64-C265-4148-8F9B-EDFC12B401D8}" srcId="{FABCA3F4-9275-40A9-9A8A-615A5D457304}" destId="{A69A2B63-4F13-4493-9220-F52BF5C5820E}" srcOrd="2" destOrd="0" parTransId="{DF58F5E8-1DC0-4A7A-B6CD-D301447FB33A}" sibTransId="{93636DD4-CE26-44DC-BAE8-FFA624C1A389}"/>
    <dgm:cxn modelId="{9D15AC6F-ADFB-4EC7-8A77-BCB55B883945}" srcId="{FABCA3F4-9275-40A9-9A8A-615A5D457304}" destId="{8878EABB-2BFE-4CC2-A605-FA6B853197C8}" srcOrd="0" destOrd="0" parTransId="{0EE24C61-A332-400E-AB52-2658387D52DC}" sibTransId="{F1E6958E-6FE2-46DF-978B-B68254FFFE59}"/>
    <dgm:cxn modelId="{71386150-271C-46DC-99F1-11E27833C542}" type="presOf" srcId="{56F907C3-5D68-4D7F-844B-3618D7796A80}" destId="{2F6C4906-1120-40C3-B2E8-C6A04AE44745}" srcOrd="0" destOrd="0" presId="urn:microsoft.com/office/officeart/2005/8/layout/target2"/>
    <dgm:cxn modelId="{6648E158-CDB1-4155-827A-A88311C4A8CF}" type="presOf" srcId="{A69A2B63-4F13-4493-9220-F52BF5C5820E}" destId="{80AF4718-9742-4AA3-81BE-662E616128FA}" srcOrd="0" destOrd="0" presId="urn:microsoft.com/office/officeart/2005/8/layout/target2"/>
    <dgm:cxn modelId="{CD871DDF-8193-4FD1-874B-00CF0882186F}" type="presOf" srcId="{8878EABB-2BFE-4CC2-A605-FA6B853197C8}" destId="{0831E758-121A-4DBA-A5C8-64DE6A149B6C}" srcOrd="0" destOrd="0" presId="urn:microsoft.com/office/officeart/2005/8/layout/target2"/>
    <dgm:cxn modelId="{097AA437-007F-47C6-8D79-60F107811E7E}" type="presParOf" srcId="{4FD13C19-3A52-4102-8153-B3F1F49294A2}" destId="{219CD8E2-BC98-44D3-B353-35822DF82994}" srcOrd="0" destOrd="0" presId="urn:microsoft.com/office/officeart/2005/8/layout/target2"/>
    <dgm:cxn modelId="{0E139D4B-1BCE-421A-95E9-033692A9256C}" type="presParOf" srcId="{219CD8E2-BC98-44D3-B353-35822DF82994}" destId="{0831E758-121A-4DBA-A5C8-64DE6A149B6C}" srcOrd="0" destOrd="0" presId="urn:microsoft.com/office/officeart/2005/8/layout/target2"/>
    <dgm:cxn modelId="{4EF31B0B-1F3E-4DBC-881E-7E9C9C975797}" type="presParOf" srcId="{219CD8E2-BC98-44D3-B353-35822DF82994}" destId="{3E2521D9-D53C-452B-9060-A6EF68958B0A}" srcOrd="1" destOrd="0" presId="urn:microsoft.com/office/officeart/2005/8/layout/target2"/>
    <dgm:cxn modelId="{6EC46A1E-399E-4D91-B2AB-445DA34C7239}" type="presParOf" srcId="{4FD13C19-3A52-4102-8153-B3F1F49294A2}" destId="{29042EA1-6EDB-4AD9-85AA-3F79E871AAF9}" srcOrd="1" destOrd="0" presId="urn:microsoft.com/office/officeart/2005/8/layout/target2"/>
    <dgm:cxn modelId="{89D94890-5FBC-4574-B683-138978143BC9}" type="presParOf" srcId="{29042EA1-6EDB-4AD9-85AA-3F79E871AAF9}" destId="{2F6C4906-1120-40C3-B2E8-C6A04AE44745}" srcOrd="0" destOrd="0" presId="urn:microsoft.com/office/officeart/2005/8/layout/target2"/>
    <dgm:cxn modelId="{7459D64A-AFD2-43F0-A47F-9EAC87983055}" type="presParOf" srcId="{29042EA1-6EDB-4AD9-85AA-3F79E871AAF9}" destId="{0E0FF5DE-18D3-4C09-9598-AE7527076A7E}" srcOrd="1" destOrd="0" presId="urn:microsoft.com/office/officeart/2005/8/layout/target2"/>
    <dgm:cxn modelId="{0F652994-F534-43EE-A61E-063F41A1C53C}" type="presParOf" srcId="{4FD13C19-3A52-4102-8153-B3F1F49294A2}" destId="{E4BC3142-768A-46D2-BAAA-36B83F1CFDE2}" srcOrd="2" destOrd="0" presId="urn:microsoft.com/office/officeart/2005/8/layout/target2"/>
    <dgm:cxn modelId="{28FA9716-3108-444C-959D-DB33D21746DC}" type="presParOf" srcId="{E4BC3142-768A-46D2-BAAA-36B83F1CFDE2}" destId="{80AF4718-9742-4AA3-81BE-662E616128FA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78D37A-A127-4836-ADC9-3635F6DFDF2C}" type="doc">
      <dgm:prSet loTypeId="urn:diagrams.loki3.com/VaryingWidth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210E78-5D86-4D18-BB0A-A4406355E8A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Triumph of resilience and determination.</a:t>
          </a:r>
        </a:p>
      </dgm:t>
    </dgm:pt>
    <dgm:pt modelId="{050CEDDE-7010-4F3C-8D25-DEFAF3D3746F}" type="parTrans" cxnId="{A73F1B6E-5291-4023-AE4F-44604D104DC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838A6C-3945-4645-ABF3-D5AEDE3E376A}" type="sibTrans" cxnId="{A73F1B6E-5291-4023-AE4F-44604D104DC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651C57-94F7-44E1-BFE5-143C5682428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Importance of unity in the face of oppression.</a:t>
          </a:r>
        </a:p>
      </dgm:t>
    </dgm:pt>
    <dgm:pt modelId="{16DE4A15-4317-456C-942D-D02FACDEB036}" type="parTrans" cxnId="{B3BE1B9B-A427-4054-ABE2-CCF58B8804F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43643-38DE-4D62-8D91-2C75F74C8118}" type="sibTrans" cxnId="{B3BE1B9B-A427-4054-ABE2-CCF58B8804F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C27245-5C72-4534-97AC-C0129DB1CC5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Lessons for global peace and justice.</a:t>
          </a:r>
        </a:p>
      </dgm:t>
    </dgm:pt>
    <dgm:pt modelId="{74BED90B-F3DE-43F8-811B-C24D0C041E77}" type="parTrans" cxnId="{3D2E1468-8D1F-46EE-9535-12C2CA66C6A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64F513-08FD-4D7B-93C1-0E0FD1595B9B}" type="sibTrans" cxnId="{3D2E1468-8D1F-46EE-9535-12C2CA66C6A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9C914-8C47-4DA4-81E8-4DF0D97B424F}" type="pres">
      <dgm:prSet presAssocID="{0878D37A-A127-4836-ADC9-3635F6DFDF2C}" presName="Name0" presStyleCnt="0">
        <dgm:presLayoutVars>
          <dgm:resizeHandles/>
        </dgm:presLayoutVars>
      </dgm:prSet>
      <dgm:spPr/>
    </dgm:pt>
    <dgm:pt modelId="{0C49D775-1CD1-4789-A56E-DA7C7E986D09}" type="pres">
      <dgm:prSet presAssocID="{B0210E78-5D86-4D18-BB0A-A4406355E8AD}" presName="text" presStyleLbl="node1" presStyleIdx="0" presStyleCnt="3">
        <dgm:presLayoutVars>
          <dgm:bulletEnabled val="1"/>
        </dgm:presLayoutVars>
      </dgm:prSet>
      <dgm:spPr/>
    </dgm:pt>
    <dgm:pt modelId="{D5AEDFA4-BA51-40C1-B902-0900539055F5}" type="pres">
      <dgm:prSet presAssocID="{36838A6C-3945-4645-ABF3-D5AEDE3E376A}" presName="space" presStyleCnt="0"/>
      <dgm:spPr/>
    </dgm:pt>
    <dgm:pt modelId="{A89A27DC-D52B-4A3E-85AB-8B65A56D8A21}" type="pres">
      <dgm:prSet presAssocID="{47651C57-94F7-44E1-BFE5-143C56824285}" presName="text" presStyleLbl="node1" presStyleIdx="1" presStyleCnt="3">
        <dgm:presLayoutVars>
          <dgm:bulletEnabled val="1"/>
        </dgm:presLayoutVars>
      </dgm:prSet>
      <dgm:spPr/>
    </dgm:pt>
    <dgm:pt modelId="{1176FCFF-7A93-43A4-8B60-74C52D280EA7}" type="pres">
      <dgm:prSet presAssocID="{84243643-38DE-4D62-8D91-2C75F74C8118}" presName="space" presStyleCnt="0"/>
      <dgm:spPr/>
    </dgm:pt>
    <dgm:pt modelId="{84F25752-2D71-4A81-93B1-FC11D75C78B4}" type="pres">
      <dgm:prSet presAssocID="{08C27245-5C72-4534-97AC-C0129DB1CC58}" presName="text" presStyleLbl="node1" presStyleIdx="2" presStyleCnt="3">
        <dgm:presLayoutVars>
          <dgm:bulletEnabled val="1"/>
        </dgm:presLayoutVars>
      </dgm:prSet>
      <dgm:spPr/>
    </dgm:pt>
  </dgm:ptLst>
  <dgm:cxnLst>
    <dgm:cxn modelId="{0F4C2E0C-043A-47D7-9BE3-14094F1C7FBF}" type="presOf" srcId="{08C27245-5C72-4534-97AC-C0129DB1CC58}" destId="{84F25752-2D71-4A81-93B1-FC11D75C78B4}" srcOrd="0" destOrd="0" presId="urn:diagrams.loki3.com/VaryingWidthList"/>
    <dgm:cxn modelId="{8D5A6E10-45E6-460C-B90B-C6C4AD601A34}" type="presOf" srcId="{B0210E78-5D86-4D18-BB0A-A4406355E8AD}" destId="{0C49D775-1CD1-4789-A56E-DA7C7E986D09}" srcOrd="0" destOrd="0" presId="urn:diagrams.loki3.com/VaryingWidthList"/>
    <dgm:cxn modelId="{3D2E1468-8D1F-46EE-9535-12C2CA66C6A8}" srcId="{0878D37A-A127-4836-ADC9-3635F6DFDF2C}" destId="{08C27245-5C72-4534-97AC-C0129DB1CC58}" srcOrd="2" destOrd="0" parTransId="{74BED90B-F3DE-43F8-811B-C24D0C041E77}" sibTransId="{1764F513-08FD-4D7B-93C1-0E0FD1595B9B}"/>
    <dgm:cxn modelId="{A73F1B6E-5291-4023-AE4F-44604D104DCF}" srcId="{0878D37A-A127-4836-ADC9-3635F6DFDF2C}" destId="{B0210E78-5D86-4D18-BB0A-A4406355E8AD}" srcOrd="0" destOrd="0" parTransId="{050CEDDE-7010-4F3C-8D25-DEFAF3D3746F}" sibTransId="{36838A6C-3945-4645-ABF3-D5AEDE3E376A}"/>
    <dgm:cxn modelId="{B3BE1B9B-A427-4054-ABE2-CCF58B8804F7}" srcId="{0878D37A-A127-4836-ADC9-3635F6DFDF2C}" destId="{47651C57-94F7-44E1-BFE5-143C56824285}" srcOrd="1" destOrd="0" parTransId="{16DE4A15-4317-456C-942D-D02FACDEB036}" sibTransId="{84243643-38DE-4D62-8D91-2C75F74C8118}"/>
    <dgm:cxn modelId="{5BF120C7-A3D8-4A41-9AAB-2812647CC5A1}" type="presOf" srcId="{0878D37A-A127-4836-ADC9-3635F6DFDF2C}" destId="{D349C914-8C47-4DA4-81E8-4DF0D97B424F}" srcOrd="0" destOrd="0" presId="urn:diagrams.loki3.com/VaryingWidthList"/>
    <dgm:cxn modelId="{029FFBC8-E43E-49B5-849D-E0EABBA09B54}" type="presOf" srcId="{47651C57-94F7-44E1-BFE5-143C56824285}" destId="{A89A27DC-D52B-4A3E-85AB-8B65A56D8A21}" srcOrd="0" destOrd="0" presId="urn:diagrams.loki3.com/VaryingWidthList"/>
    <dgm:cxn modelId="{E84DF988-BA2B-42CA-B752-A8050E3D3D65}" type="presParOf" srcId="{D349C914-8C47-4DA4-81E8-4DF0D97B424F}" destId="{0C49D775-1CD1-4789-A56E-DA7C7E986D09}" srcOrd="0" destOrd="0" presId="urn:diagrams.loki3.com/VaryingWidthList"/>
    <dgm:cxn modelId="{5C7A8A23-EACE-4EE5-9D5C-D4AF48D98A89}" type="presParOf" srcId="{D349C914-8C47-4DA4-81E8-4DF0D97B424F}" destId="{D5AEDFA4-BA51-40C1-B902-0900539055F5}" srcOrd="1" destOrd="0" presId="urn:diagrams.loki3.com/VaryingWidthList"/>
    <dgm:cxn modelId="{DB57DA80-8385-43D2-AC0F-C321A8C9AFC7}" type="presParOf" srcId="{D349C914-8C47-4DA4-81E8-4DF0D97B424F}" destId="{A89A27DC-D52B-4A3E-85AB-8B65A56D8A21}" srcOrd="2" destOrd="0" presId="urn:diagrams.loki3.com/VaryingWidthList"/>
    <dgm:cxn modelId="{73E73DF6-38F7-4DD7-BFAE-F1D1A88B7F58}" type="presParOf" srcId="{D349C914-8C47-4DA4-81E8-4DF0D97B424F}" destId="{1176FCFF-7A93-43A4-8B60-74C52D280EA7}" srcOrd="3" destOrd="0" presId="urn:diagrams.loki3.com/VaryingWidthList"/>
    <dgm:cxn modelId="{E3269B20-4A3F-4F03-8245-D7478C02C619}" type="presParOf" srcId="{D349C914-8C47-4DA4-81E8-4DF0D97B424F}" destId="{84F25752-2D71-4A81-93B1-FC11D75C78B4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9DAC6-FFC6-48BF-B182-F1E784412B1F}">
      <dsp:nvSpPr>
        <dsp:cNvPr id="0" name=""/>
        <dsp:cNvSpPr/>
      </dsp:nvSpPr>
      <dsp:spPr>
        <a:xfrm>
          <a:off x="7793509" y="1173900"/>
          <a:ext cx="3109632" cy="31102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7D765-7F6F-4E6C-A3A1-E0C619C34A67}">
      <dsp:nvSpPr>
        <dsp:cNvPr id="0" name=""/>
        <dsp:cNvSpPr/>
      </dsp:nvSpPr>
      <dsp:spPr>
        <a:xfrm>
          <a:off x="7896759" y="1277591"/>
          <a:ext cx="2903133" cy="29028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Language Movement of 1952: </a:t>
          </a: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Resistance to Urdu imposition; the rise of Bengali nationalism.</a:t>
          </a:r>
        </a:p>
      </dsp:txBody>
      <dsp:txXfrm>
        <a:off x="8311781" y="1692358"/>
        <a:ext cx="2073088" cy="2073289"/>
      </dsp:txXfrm>
    </dsp:sp>
    <dsp:sp modelId="{2463CF7E-6FED-4E0D-92FF-E2D8ABE66DE4}">
      <dsp:nvSpPr>
        <dsp:cNvPr id="0" name=""/>
        <dsp:cNvSpPr/>
      </dsp:nvSpPr>
      <dsp:spPr>
        <a:xfrm rot="2700000">
          <a:off x="4583360" y="1177659"/>
          <a:ext cx="3102142" cy="3102142"/>
        </a:xfrm>
        <a:prstGeom prst="teardrop">
          <a:avLst>
            <a:gd name="adj" fmla="val 100000"/>
          </a:avLst>
        </a:prstGeom>
        <a:solidFill>
          <a:schemeClr val="accent4">
            <a:hueOff val="-3969"/>
            <a:satOff val="306"/>
            <a:lumOff val="-10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77990-FBA1-41CD-B1DE-EA86A5E0B4AE}">
      <dsp:nvSpPr>
        <dsp:cNvPr id="0" name=""/>
        <dsp:cNvSpPr/>
      </dsp:nvSpPr>
      <dsp:spPr>
        <a:xfrm>
          <a:off x="4682865" y="1277591"/>
          <a:ext cx="2903133" cy="29028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969"/>
              <a:satOff val="306"/>
              <a:lumOff val="-109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Economic and Political Disparity: </a:t>
          </a: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Marginalization of East Pakistan in politics and economy.</a:t>
          </a:r>
        </a:p>
      </dsp:txBody>
      <dsp:txXfrm>
        <a:off x="5097887" y="1692358"/>
        <a:ext cx="2073088" cy="2073289"/>
      </dsp:txXfrm>
    </dsp:sp>
    <dsp:sp modelId="{0A68E04F-9D72-435F-99FC-4064C4C886FC}">
      <dsp:nvSpPr>
        <dsp:cNvPr id="0" name=""/>
        <dsp:cNvSpPr/>
      </dsp:nvSpPr>
      <dsp:spPr>
        <a:xfrm rot="2700000">
          <a:off x="1369466" y="1177659"/>
          <a:ext cx="3102142" cy="3102142"/>
        </a:xfrm>
        <a:prstGeom prst="teardrop">
          <a:avLst>
            <a:gd name="adj" fmla="val 100000"/>
          </a:avLst>
        </a:prstGeom>
        <a:solidFill>
          <a:schemeClr val="accent4">
            <a:hueOff val="-7939"/>
            <a:satOff val="612"/>
            <a:lumOff val="-219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5893B-0C34-4735-9CB1-90ACB32B9165}">
      <dsp:nvSpPr>
        <dsp:cNvPr id="0" name=""/>
        <dsp:cNvSpPr/>
      </dsp:nvSpPr>
      <dsp:spPr>
        <a:xfrm>
          <a:off x="1468971" y="1277591"/>
          <a:ext cx="2903133" cy="29028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7939"/>
              <a:satOff val="612"/>
              <a:lumOff val="-219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Colonial Legacy: </a:t>
          </a: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Partition of British India in 1947; creation of East and West Pakistan.</a:t>
          </a:r>
        </a:p>
      </dsp:txBody>
      <dsp:txXfrm>
        <a:off x="1883993" y="1692358"/>
        <a:ext cx="2073088" cy="2073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0B3C9-01EA-419D-8AD9-445C11E2CD6C}">
      <dsp:nvSpPr>
        <dsp:cNvPr id="0" name=""/>
        <dsp:cNvSpPr/>
      </dsp:nvSpPr>
      <dsp:spPr>
        <a:xfrm>
          <a:off x="881" y="1180617"/>
          <a:ext cx="2062404" cy="29478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Election of 1970: </a:t>
          </a:r>
          <a:r>
            <a:rPr lang="en-US" sz="2400" kern="1200" dirty="0"/>
            <a:t>Sheikh Mujibur Rahman led the landslide victory of </a:t>
          </a:r>
          <a:r>
            <a:rPr lang="en-US" sz="2400" kern="1200" dirty="0" err="1"/>
            <a:t>Awami</a:t>
          </a:r>
          <a:r>
            <a:rPr lang="en-US" sz="2400" kern="1200" dirty="0"/>
            <a:t> League.</a:t>
          </a:r>
        </a:p>
      </dsp:txBody>
      <dsp:txXfrm>
        <a:off x="61287" y="1241023"/>
        <a:ext cx="1941592" cy="2827034"/>
      </dsp:txXfrm>
    </dsp:sp>
    <dsp:sp modelId="{B06E83D7-B015-456A-B913-7CADA2C7C289}">
      <dsp:nvSpPr>
        <dsp:cNvPr id="0" name=""/>
        <dsp:cNvSpPr/>
      </dsp:nvSpPr>
      <dsp:spPr>
        <a:xfrm>
          <a:off x="2578887" y="1180617"/>
          <a:ext cx="2062404" cy="29478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West Pakistan's Response: </a:t>
          </a:r>
          <a:r>
            <a:rPr lang="en-US" sz="2400" kern="1200" dirty="0"/>
            <a:t>Refusal to hand over power; growing tensions.    </a:t>
          </a:r>
        </a:p>
      </dsp:txBody>
      <dsp:txXfrm>
        <a:off x="2639293" y="1241023"/>
        <a:ext cx="1941592" cy="2827034"/>
      </dsp:txXfrm>
    </dsp:sp>
    <dsp:sp modelId="{EF963315-E794-48D7-98B1-2F601DFA9D2C}">
      <dsp:nvSpPr>
        <dsp:cNvPr id="0" name=""/>
        <dsp:cNvSpPr/>
      </dsp:nvSpPr>
      <dsp:spPr>
        <a:xfrm>
          <a:off x="5156893" y="1180617"/>
          <a:ext cx="2062404" cy="2970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Operation Searchlight (March 25, 1971): </a:t>
          </a:r>
          <a:r>
            <a:rPr lang="en-US" sz="2400" kern="1200" dirty="0"/>
            <a:t>Crackdown on Dhaka; mass atrocities.</a:t>
          </a:r>
        </a:p>
      </dsp:txBody>
      <dsp:txXfrm>
        <a:off x="5217299" y="1241023"/>
        <a:ext cx="1941592" cy="2850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A7159-0DB2-4CD5-927C-122CE8AD5B1B}">
      <dsp:nvSpPr>
        <dsp:cNvPr id="0" name=""/>
        <dsp:cNvSpPr/>
      </dsp:nvSpPr>
      <dsp:spPr>
        <a:xfrm>
          <a:off x="0" y="75758"/>
          <a:ext cx="5151688" cy="12306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Declaration of Independence: </a:t>
          </a:r>
          <a:r>
            <a:rPr lang="en-US" sz="2200" kern="1200"/>
            <a:t>March 26, 1971.</a:t>
          </a:r>
        </a:p>
      </dsp:txBody>
      <dsp:txXfrm>
        <a:off x="60077" y="135835"/>
        <a:ext cx="5031534" cy="1110539"/>
      </dsp:txXfrm>
    </dsp:sp>
    <dsp:sp modelId="{3DD18C9B-A3BA-46EB-8A88-0C04E67D885D}">
      <dsp:nvSpPr>
        <dsp:cNvPr id="0" name=""/>
        <dsp:cNvSpPr/>
      </dsp:nvSpPr>
      <dsp:spPr>
        <a:xfrm>
          <a:off x="0" y="1369812"/>
          <a:ext cx="5151688" cy="1230693"/>
        </a:xfrm>
        <a:prstGeom prst="roundRect">
          <a:avLst/>
        </a:prstGeom>
        <a:gradFill rotWithShape="0">
          <a:gsLst>
            <a:gs pos="0">
              <a:schemeClr val="accent3">
                <a:hueOff val="914540"/>
                <a:satOff val="-5997"/>
                <a:lumOff val="-24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914540"/>
                <a:satOff val="-5997"/>
                <a:lumOff val="-24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914540"/>
                <a:satOff val="-5997"/>
                <a:lumOff val="-24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Formation of Mukti </a:t>
          </a:r>
          <a:r>
            <a:rPr lang="en-US" sz="2200" b="1" kern="1200" dirty="0" err="1"/>
            <a:t>Bahini</a:t>
          </a:r>
          <a:r>
            <a:rPr lang="en-US" sz="2200" b="1" kern="1200" dirty="0"/>
            <a:t> (Freedom Fighters): </a:t>
          </a:r>
          <a:r>
            <a:rPr lang="en-US" sz="2200" kern="1200" dirty="0"/>
            <a:t>Guerrilla resistance against Pakistani forces.</a:t>
          </a:r>
        </a:p>
      </dsp:txBody>
      <dsp:txXfrm>
        <a:off x="60077" y="1429889"/>
        <a:ext cx="5031534" cy="1110539"/>
      </dsp:txXfrm>
    </dsp:sp>
    <dsp:sp modelId="{DF858792-81B2-4FF3-B9CC-F694A776E80A}">
      <dsp:nvSpPr>
        <dsp:cNvPr id="0" name=""/>
        <dsp:cNvSpPr/>
      </dsp:nvSpPr>
      <dsp:spPr>
        <a:xfrm>
          <a:off x="0" y="2663865"/>
          <a:ext cx="5151688" cy="1230693"/>
        </a:xfrm>
        <a:prstGeom prst="roundRect">
          <a:avLst/>
        </a:prstGeom>
        <a:gradFill rotWithShape="0">
          <a:gsLst>
            <a:gs pos="0">
              <a:schemeClr val="accent3">
                <a:hueOff val="1829080"/>
                <a:satOff val="-11995"/>
                <a:lumOff val="-489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829080"/>
                <a:satOff val="-11995"/>
                <a:lumOff val="-489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829080"/>
                <a:satOff val="-11995"/>
                <a:lumOff val="-489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Major Battles: </a:t>
          </a:r>
          <a:r>
            <a:rPr lang="en-US" sz="2200" kern="1200" dirty="0"/>
            <a:t>Battle of </a:t>
          </a:r>
          <a:r>
            <a:rPr lang="en-US" sz="2200" kern="1200" dirty="0" err="1"/>
            <a:t>Garibpur</a:t>
          </a:r>
          <a:r>
            <a:rPr lang="en-US" sz="2200" kern="1200" dirty="0"/>
            <a:t>, Battle of Sylhet, and other significant engagements.</a:t>
          </a:r>
        </a:p>
      </dsp:txBody>
      <dsp:txXfrm>
        <a:off x="60077" y="2723942"/>
        <a:ext cx="5031534" cy="1110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410A5-3089-478C-A9A1-1FD5FB53A6B3}">
      <dsp:nvSpPr>
        <dsp:cNvPr id="0" name=""/>
        <dsp:cNvSpPr/>
      </dsp:nvSpPr>
      <dsp:spPr>
        <a:xfrm>
          <a:off x="69447" y="0"/>
          <a:ext cx="8238090" cy="1609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Genocide and Atrocities: Targeting of intellectuals, minorities, and civilians.</a:t>
          </a:r>
        </a:p>
      </dsp:txBody>
      <dsp:txXfrm>
        <a:off x="116601" y="47154"/>
        <a:ext cx="6500829" cy="1515641"/>
      </dsp:txXfrm>
    </dsp:sp>
    <dsp:sp modelId="{71C050FC-A56F-4AA3-883F-C8916EB85B8B}">
      <dsp:nvSpPr>
        <dsp:cNvPr id="0" name=""/>
        <dsp:cNvSpPr/>
      </dsp:nvSpPr>
      <dsp:spPr>
        <a:xfrm>
          <a:off x="726890" y="1878273"/>
          <a:ext cx="8238090" cy="1609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Refugee Crisis: Over 10 million refugees fled to India.</a:t>
          </a:r>
        </a:p>
      </dsp:txBody>
      <dsp:txXfrm>
        <a:off x="774044" y="1925427"/>
        <a:ext cx="6370425" cy="1515641"/>
      </dsp:txXfrm>
    </dsp:sp>
    <dsp:sp modelId="{4B45415B-B979-4D79-AB11-0C4EC68896F1}">
      <dsp:nvSpPr>
        <dsp:cNvPr id="0" name=""/>
        <dsp:cNvSpPr/>
      </dsp:nvSpPr>
      <dsp:spPr>
        <a:xfrm>
          <a:off x="1453780" y="3756547"/>
          <a:ext cx="8238090" cy="1609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Global Reaction: Mixed international response; role of media in highlighting the crisis.</a:t>
          </a:r>
        </a:p>
      </dsp:txBody>
      <dsp:txXfrm>
        <a:off x="1500934" y="3803701"/>
        <a:ext cx="6370425" cy="1515641"/>
      </dsp:txXfrm>
    </dsp:sp>
    <dsp:sp modelId="{DF89D50B-31B0-40E9-B4F5-F8E782B5D0B4}">
      <dsp:nvSpPr>
        <dsp:cNvPr id="0" name=""/>
        <dsp:cNvSpPr/>
      </dsp:nvSpPr>
      <dsp:spPr>
        <a:xfrm>
          <a:off x="7191623" y="1220878"/>
          <a:ext cx="1046466" cy="10464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27078" y="1220878"/>
        <a:ext cx="575556" cy="787466"/>
      </dsp:txXfrm>
    </dsp:sp>
    <dsp:sp modelId="{923081B5-EDB9-46AD-A356-AE2C42DCE603}">
      <dsp:nvSpPr>
        <dsp:cNvPr id="0" name=""/>
        <dsp:cNvSpPr/>
      </dsp:nvSpPr>
      <dsp:spPr>
        <a:xfrm>
          <a:off x="7918513" y="3088419"/>
          <a:ext cx="1046466" cy="10464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153968" y="3088419"/>
        <a:ext cx="575556" cy="787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97B63-48F4-4DA1-A008-E4ABCF4DB001}">
      <dsp:nvSpPr>
        <dsp:cNvPr id="0" name=""/>
        <dsp:cNvSpPr/>
      </dsp:nvSpPr>
      <dsp:spPr>
        <a:xfrm>
          <a:off x="2707549" y="2697"/>
          <a:ext cx="3045993" cy="17801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Independence of Bangladesh: </a:t>
          </a:r>
          <a:r>
            <a:rPr lang="en-US" sz="2600" kern="1200" dirty="0"/>
            <a:t>December 16, 1971.</a:t>
          </a:r>
        </a:p>
      </dsp:txBody>
      <dsp:txXfrm>
        <a:off x="2794450" y="89598"/>
        <a:ext cx="2872191" cy="1606366"/>
      </dsp:txXfrm>
    </dsp:sp>
    <dsp:sp modelId="{BBE99CB9-4DE2-4711-8189-2D805A0DA9CF}">
      <dsp:nvSpPr>
        <dsp:cNvPr id="0" name=""/>
        <dsp:cNvSpPr/>
      </dsp:nvSpPr>
      <dsp:spPr>
        <a:xfrm>
          <a:off x="2707549" y="1871873"/>
          <a:ext cx="3045993" cy="1780168"/>
        </a:xfrm>
        <a:prstGeom prst="roundRect">
          <a:avLst/>
        </a:prstGeom>
        <a:solidFill>
          <a:schemeClr val="accent2">
            <a:hueOff val="3673873"/>
            <a:satOff val="-2725"/>
            <a:lumOff val="-13432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Casualties: </a:t>
          </a:r>
          <a:r>
            <a:rPr lang="en-US" sz="2600" kern="1200" dirty="0"/>
            <a:t>Estimated 3 million killed; countless displaced.</a:t>
          </a:r>
        </a:p>
      </dsp:txBody>
      <dsp:txXfrm>
        <a:off x="2794450" y="1958774"/>
        <a:ext cx="2872191" cy="1606366"/>
      </dsp:txXfrm>
    </dsp:sp>
    <dsp:sp modelId="{A5BC8669-5A42-4857-88ED-9C11C75C09B9}">
      <dsp:nvSpPr>
        <dsp:cNvPr id="0" name=""/>
        <dsp:cNvSpPr/>
      </dsp:nvSpPr>
      <dsp:spPr>
        <a:xfrm>
          <a:off x="2707549" y="3741050"/>
          <a:ext cx="3045993" cy="1780168"/>
        </a:xfrm>
        <a:prstGeom prst="roundRect">
          <a:avLst/>
        </a:prstGeom>
        <a:solidFill>
          <a:schemeClr val="accent2">
            <a:hueOff val="7347746"/>
            <a:satOff val="-5451"/>
            <a:lumOff val="-2686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Impact on South Asia: </a:t>
          </a:r>
          <a:r>
            <a:rPr lang="en-US" sz="2600" kern="1200" dirty="0"/>
            <a:t>Geopolitical and humanitarian ramifications.</a:t>
          </a:r>
        </a:p>
      </dsp:txBody>
      <dsp:txXfrm>
        <a:off x="2794450" y="3827951"/>
        <a:ext cx="2872191" cy="16063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1E758-121A-4DBA-A5C8-64DE6A149B6C}">
      <dsp:nvSpPr>
        <dsp:cNvPr id="0" name=""/>
        <dsp:cNvSpPr/>
      </dsp:nvSpPr>
      <dsp:spPr>
        <a:xfrm>
          <a:off x="0" y="0"/>
          <a:ext cx="11508058" cy="491765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3816643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Creation of a Nation:</a:t>
          </a: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Birth of Bangladesh as a sovereign state.</a:t>
          </a:r>
        </a:p>
      </dsp:txBody>
      <dsp:txXfrm>
        <a:off x="122428" y="122428"/>
        <a:ext cx="11263202" cy="4672794"/>
      </dsp:txXfrm>
    </dsp:sp>
    <dsp:sp modelId="{2F6C4906-1120-40C3-B2E8-C6A04AE44745}">
      <dsp:nvSpPr>
        <dsp:cNvPr id="0" name=""/>
        <dsp:cNvSpPr/>
      </dsp:nvSpPr>
      <dsp:spPr>
        <a:xfrm>
          <a:off x="272833" y="1194679"/>
          <a:ext cx="10932655" cy="3442355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218589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Ongoing Trials:</a:t>
          </a: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Justice for war crimes; trials of collaborators.</a:t>
          </a:r>
        </a:p>
      </dsp:txBody>
      <dsp:txXfrm>
        <a:off x="378697" y="1300543"/>
        <a:ext cx="10720927" cy="3230627"/>
      </dsp:txXfrm>
    </dsp:sp>
    <dsp:sp modelId="{80AF4718-9742-4AA3-81BE-662E616128FA}">
      <dsp:nvSpPr>
        <dsp:cNvPr id="0" name=""/>
        <dsp:cNvSpPr/>
      </dsp:nvSpPr>
      <dsp:spPr>
        <a:xfrm>
          <a:off x="575402" y="2458825"/>
          <a:ext cx="10357252" cy="196706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234696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Cultural Resurgence:</a:t>
          </a: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 Preservation of Bengali identity and pride.</a:t>
          </a:r>
        </a:p>
      </dsp:txBody>
      <dsp:txXfrm>
        <a:off x="635896" y="2519319"/>
        <a:ext cx="10236264" cy="1846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9D775-1CD1-4789-A56E-DA7C7E986D09}">
      <dsp:nvSpPr>
        <dsp:cNvPr id="0" name=""/>
        <dsp:cNvSpPr/>
      </dsp:nvSpPr>
      <dsp:spPr>
        <a:xfrm>
          <a:off x="525248" y="2143"/>
          <a:ext cx="9900000" cy="1414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Times New Roman" panose="02020603050405020304" pitchFamily="18" charset="0"/>
              <a:cs typeface="Times New Roman" panose="02020603050405020304" pitchFamily="18" charset="0"/>
            </a:rPr>
            <a:t>Triumph of resilience and determination.</a:t>
          </a:r>
        </a:p>
      </dsp:txBody>
      <dsp:txXfrm>
        <a:off x="525248" y="2143"/>
        <a:ext cx="9900000" cy="1414578"/>
      </dsp:txXfrm>
    </dsp:sp>
    <dsp:sp modelId="{A89A27DC-D52B-4A3E-85AB-8B65A56D8A21}">
      <dsp:nvSpPr>
        <dsp:cNvPr id="0" name=""/>
        <dsp:cNvSpPr/>
      </dsp:nvSpPr>
      <dsp:spPr>
        <a:xfrm>
          <a:off x="0" y="1487451"/>
          <a:ext cx="10950498" cy="1414578"/>
        </a:xfrm>
        <a:prstGeom prst="rect">
          <a:avLst/>
        </a:prstGeom>
        <a:solidFill>
          <a:schemeClr val="accent5">
            <a:hueOff val="-5843270"/>
            <a:satOff val="-41583"/>
            <a:lumOff val="293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Times New Roman" panose="02020603050405020304" pitchFamily="18" charset="0"/>
              <a:cs typeface="Times New Roman" panose="02020603050405020304" pitchFamily="18" charset="0"/>
            </a:rPr>
            <a:t>Importance of unity in the face of oppression.</a:t>
          </a:r>
        </a:p>
      </dsp:txBody>
      <dsp:txXfrm>
        <a:off x="0" y="1487451"/>
        <a:ext cx="10950498" cy="1414578"/>
      </dsp:txXfrm>
    </dsp:sp>
    <dsp:sp modelId="{84F25752-2D71-4A81-93B1-FC11D75C78B4}">
      <dsp:nvSpPr>
        <dsp:cNvPr id="0" name=""/>
        <dsp:cNvSpPr/>
      </dsp:nvSpPr>
      <dsp:spPr>
        <a:xfrm>
          <a:off x="1021007" y="2972758"/>
          <a:ext cx="8908482" cy="1414578"/>
        </a:xfrm>
        <a:prstGeom prst="rect">
          <a:avLst/>
        </a:prstGeom>
        <a:solidFill>
          <a:schemeClr val="accent5">
            <a:hueOff val="-11686540"/>
            <a:satOff val="-83166"/>
            <a:lumOff val="586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Times New Roman" panose="02020603050405020304" pitchFamily="18" charset="0"/>
              <a:cs typeface="Times New Roman" panose="02020603050405020304" pitchFamily="18" charset="0"/>
            </a:rPr>
            <a:t>Lessons for global peace and justice.</a:t>
          </a:r>
        </a:p>
      </dsp:txBody>
      <dsp:txXfrm>
        <a:off x="1021007" y="2972758"/>
        <a:ext cx="8908482" cy="1414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39E94-926F-4681-A72F-ACDC6378124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364B-EC2E-4947-A677-4F4E473B2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4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8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36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3F7C10-6754-4697-8BAA-72395B4EC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687" y="1193799"/>
            <a:ext cx="5160100" cy="4470402"/>
          </a:xfrm>
          <a:custGeom>
            <a:avLst/>
            <a:gdLst>
              <a:gd name="connsiteX0" fmla="*/ 1556809 w 5160100"/>
              <a:gd name="connsiteY0" fmla="*/ 17 h 4470402"/>
              <a:gd name="connsiteX1" fmla="*/ 3051436 w 5160100"/>
              <a:gd name="connsiteY1" fmla="*/ 208319 h 4470402"/>
              <a:gd name="connsiteX2" fmla="*/ 5160100 w 5160100"/>
              <a:gd name="connsiteY2" fmla="*/ 2130755 h 4470402"/>
              <a:gd name="connsiteX3" fmla="*/ 3747732 w 5160100"/>
              <a:gd name="connsiteY3" fmla="*/ 3536530 h 4470402"/>
              <a:gd name="connsiteX4" fmla="*/ 370903 w 5160100"/>
              <a:gd name="connsiteY4" fmla="*/ 4101807 h 4470402"/>
              <a:gd name="connsiteX5" fmla="*/ 563723 w 5160100"/>
              <a:gd name="connsiteY5" fmla="*/ 1372658 h 4470402"/>
              <a:gd name="connsiteX6" fmla="*/ 1556809 w 5160100"/>
              <a:gd name="connsiteY6" fmla="*/ 17 h 447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0100" h="4470402">
                <a:moveTo>
                  <a:pt x="1556809" y="17"/>
                </a:moveTo>
                <a:cubicBezTo>
                  <a:pt x="1926746" y="1162"/>
                  <a:pt x="2413877" y="63575"/>
                  <a:pt x="3051436" y="208319"/>
                </a:cubicBezTo>
                <a:cubicBezTo>
                  <a:pt x="3051436" y="208319"/>
                  <a:pt x="5160100" y="635985"/>
                  <a:pt x="5160100" y="2130755"/>
                </a:cubicBezTo>
                <a:cubicBezTo>
                  <a:pt x="5160100" y="3625524"/>
                  <a:pt x="4319601" y="3364310"/>
                  <a:pt x="3747732" y="3536530"/>
                </a:cubicBezTo>
                <a:cubicBezTo>
                  <a:pt x="3167622" y="3711222"/>
                  <a:pt x="1394334" y="5125238"/>
                  <a:pt x="370903" y="4101807"/>
                </a:cubicBezTo>
                <a:cubicBezTo>
                  <a:pt x="-652528" y="3078376"/>
                  <a:pt x="791153" y="2255182"/>
                  <a:pt x="563723" y="1372658"/>
                </a:cubicBezTo>
                <a:cubicBezTo>
                  <a:pt x="409220" y="773313"/>
                  <a:pt x="235605" y="-4073"/>
                  <a:pt x="1556809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75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ree-power-point-templates.com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E001-78FE-4044-A3ED-ABFE2322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3C7-501E-4308-8ABF-1F1F35812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58B6-2636-4C01-B60E-7BC56E2CD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A4C7-59E9-4386-A743-CD7DD21902F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C362-953B-40CB-BDA5-04E896DE1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8268-FA3B-4C26-870F-E481E6169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169-E986-404D-90DB-D7F8E555ED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B6FDF-0A9C-DA84-5BBA-70E71608EBA0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DA45F-F222-DDCF-B41E-BBCA238D203C}"/>
              </a:ext>
            </a:extLst>
          </p:cNvPr>
          <p:cNvSpPr txBox="1"/>
          <p:nvPr userDrawn="1"/>
        </p:nvSpPr>
        <p:spPr>
          <a:xfrm>
            <a:off x="11042213" y="6889887"/>
            <a:ext cx="120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19995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80E9FB1-E7C3-484F-B0FA-0659AB7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" y="2815404"/>
            <a:ext cx="12192004" cy="4319042"/>
          </a:xfrm>
          <a:prstGeom prst="rect">
            <a:avLst/>
          </a:prstGeom>
        </p:spPr>
      </p:pic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DC483644-61D1-4EFE-853B-F17B5CBE7679}"/>
              </a:ext>
            </a:extLst>
          </p:cNvPr>
          <p:cNvSpPr/>
          <p:nvPr/>
        </p:nvSpPr>
        <p:spPr>
          <a:xfrm>
            <a:off x="4059597" y="6438715"/>
            <a:ext cx="4076818" cy="3012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93" y="1210950"/>
            <a:ext cx="10154093" cy="19389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odoni MT Black" panose="02070A03080606020203" pitchFamily="18" charset="0"/>
              </a:rPr>
              <a:t>Welcome to 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2009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238" y="1164215"/>
            <a:ext cx="107595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Bahnschrift Light Condensed" panose="020B0502040204020203" pitchFamily="34" charset="0"/>
              </a:rPr>
              <a:t>"The spirit of 1971 lives on in the hearts of Bangladeshis."</a:t>
            </a:r>
          </a:p>
        </p:txBody>
      </p:sp>
      <p:sp>
        <p:nvSpPr>
          <p:cNvPr id="3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135A15-A98F-5269-4658-8D66A59C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46" y="1933656"/>
            <a:ext cx="8183300" cy="4490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34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5A80D-B514-027D-5D19-D0592C397995}"/>
              </a:ext>
            </a:extLst>
          </p:cNvPr>
          <p:cNvSpPr txBox="1"/>
          <p:nvPr/>
        </p:nvSpPr>
        <p:spPr>
          <a:xfrm>
            <a:off x="278780" y="470104"/>
            <a:ext cx="1159726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1971 War of Bangladesh</a:t>
            </a:r>
          </a:p>
        </p:txBody>
      </p:sp>
      <p:pic>
        <p:nvPicPr>
          <p:cNvPr id="4" name="War 1971">
            <a:hlinkClick r:id="" action="ppaction://media"/>
            <a:extLst>
              <a:ext uri="{FF2B5EF4-FFF2-40B4-BE49-F238E27FC236}">
                <a16:creationId xmlns:a16="http://schemas.microsoft.com/office/drawing/2014/main" id="{502FB7C0-E9AF-1DB6-B84E-064E2C141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586" y="1703004"/>
            <a:ext cx="10216828" cy="4107485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328009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42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80E9FB1-E7C3-484F-B0FA-0659AB7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3" y="2815406"/>
            <a:ext cx="12192002" cy="4329672"/>
          </a:xfrm>
          <a:prstGeom prst="rect">
            <a:avLst/>
          </a:prstGeom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A3A2F9CE-A4E0-48B9-961C-357F02D842F6}"/>
              </a:ext>
            </a:extLst>
          </p:cNvPr>
          <p:cNvSpPr txBox="1"/>
          <p:nvPr/>
        </p:nvSpPr>
        <p:spPr>
          <a:xfrm>
            <a:off x="3119746" y="2622922"/>
            <a:ext cx="5952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DC483644-61D1-4EFE-853B-F17B5CBE7679}"/>
              </a:ext>
            </a:extLst>
          </p:cNvPr>
          <p:cNvSpPr/>
          <p:nvPr/>
        </p:nvSpPr>
        <p:spPr>
          <a:xfrm>
            <a:off x="4059597" y="6438715"/>
            <a:ext cx="4076818" cy="3012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1543AA7-98F5-4B3F-8392-0016AE67F7D4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2014233" y="2014233"/>
            <a:ext cx="6858000" cy="282953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7CA1251-E8F5-4FA1-B27A-9DD4FDFA05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59" y="401677"/>
            <a:ext cx="5192221" cy="5997911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9654F4A-E1BE-46EC-A0A6-FC43459E45BF}"/>
              </a:ext>
            </a:extLst>
          </p:cNvPr>
          <p:cNvSpPr>
            <a:spLocks noChangeAspect="1"/>
          </p:cNvSpPr>
          <p:nvPr/>
        </p:nvSpPr>
        <p:spPr>
          <a:xfrm>
            <a:off x="0" y="6858000"/>
            <a:ext cx="12192000" cy="27432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00FF51A-8F70-43F8-A021-751D02E6149C}"/>
              </a:ext>
            </a:extLst>
          </p:cNvPr>
          <p:cNvSpPr/>
          <p:nvPr/>
        </p:nvSpPr>
        <p:spPr>
          <a:xfrm rot="10800000" flipV="1">
            <a:off x="9550401" y="-19049"/>
            <a:ext cx="2641599" cy="2425696"/>
          </a:xfrm>
          <a:custGeom>
            <a:avLst/>
            <a:gdLst>
              <a:gd name="connsiteX0" fmla="*/ 0 w 3819392"/>
              <a:gd name="connsiteY0" fmla="*/ 3507225 h 3507225"/>
              <a:gd name="connsiteX1" fmla="*/ 0 w 3819392"/>
              <a:gd name="connsiteY1" fmla="*/ 0 h 3507225"/>
              <a:gd name="connsiteX2" fmla="*/ 3819392 w 3819392"/>
              <a:gd name="connsiteY2" fmla="*/ 0 h 3507225"/>
              <a:gd name="connsiteX3" fmla="*/ 3733239 w 3819392"/>
              <a:gd name="connsiteY3" fmla="*/ 34922 h 3507225"/>
              <a:gd name="connsiteX4" fmla="*/ 3279611 w 3819392"/>
              <a:gd name="connsiteY4" fmla="*/ 158987 h 3507225"/>
              <a:gd name="connsiteX5" fmla="*/ 2072246 w 3819392"/>
              <a:gd name="connsiteY5" fmla="*/ 303473 h 3507225"/>
              <a:gd name="connsiteX6" fmla="*/ 834159 w 3819392"/>
              <a:gd name="connsiteY6" fmla="*/ 1087346 h 3507225"/>
              <a:gd name="connsiteX7" fmla="*/ 820873 w 3819392"/>
              <a:gd name="connsiteY7" fmla="*/ 2857705 h 3507225"/>
              <a:gd name="connsiteX8" fmla="*/ 193110 w 3819392"/>
              <a:gd name="connsiteY8" fmla="*/ 3443948 h 3507225"/>
              <a:gd name="connsiteX9" fmla="*/ 87964 w 3819392"/>
              <a:gd name="connsiteY9" fmla="*/ 3479343 h 3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9392" h="3507225">
                <a:moveTo>
                  <a:pt x="0" y="3507225"/>
                </a:moveTo>
                <a:lnTo>
                  <a:pt x="0" y="0"/>
                </a:lnTo>
                <a:lnTo>
                  <a:pt x="3819392" y="0"/>
                </a:lnTo>
                <a:lnTo>
                  <a:pt x="3733239" y="34922"/>
                </a:lnTo>
                <a:cubicBezTo>
                  <a:pt x="3558913" y="98059"/>
                  <a:pt x="3394631" y="137093"/>
                  <a:pt x="3279611" y="158987"/>
                </a:cubicBezTo>
                <a:cubicBezTo>
                  <a:pt x="2878540" y="235382"/>
                  <a:pt x="2473318" y="237043"/>
                  <a:pt x="2072246" y="303473"/>
                </a:cubicBezTo>
                <a:cubicBezTo>
                  <a:pt x="1657890" y="372393"/>
                  <a:pt x="1024315" y="487816"/>
                  <a:pt x="834159" y="1087346"/>
                </a:cubicBezTo>
                <a:cubicBezTo>
                  <a:pt x="659781" y="1639544"/>
                  <a:pt x="1003555" y="2309657"/>
                  <a:pt x="820873" y="2857705"/>
                </a:cubicBezTo>
                <a:cubicBezTo>
                  <a:pt x="710434" y="3186532"/>
                  <a:pt x="444714" y="3354267"/>
                  <a:pt x="193110" y="3443948"/>
                </a:cubicBezTo>
                <a:cubicBezTo>
                  <a:pt x="158234" y="3456404"/>
                  <a:pt x="123151" y="3468029"/>
                  <a:pt x="87964" y="3479343"/>
                </a:cubicBezTo>
                <a:close/>
              </a:path>
            </a:pathLst>
          </a:custGeom>
          <a:solidFill>
            <a:schemeClr val="accent1"/>
          </a:soli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D119B2-988B-4D65-A305-EB51967C7AE0}"/>
              </a:ext>
            </a:extLst>
          </p:cNvPr>
          <p:cNvSpPr txBox="1">
            <a:spLocks/>
          </p:cNvSpPr>
          <p:nvPr/>
        </p:nvSpPr>
        <p:spPr>
          <a:xfrm>
            <a:off x="5660012" y="3013502"/>
            <a:ext cx="5692828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ln w="0"/>
                <a:solidFill>
                  <a:schemeClr val="bg1"/>
                </a:solidFill>
                <a:latin typeface="Agency FB" panose="020B05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 Historic Struggle for Independence"</a:t>
            </a:r>
            <a:endParaRPr lang="en-US" sz="4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3866" y="2367171"/>
            <a:ext cx="7173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latin typeface="Agency FB" panose="020B05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Liberation War of Bangladesh, 1971 </a:t>
            </a:r>
            <a:endParaRPr lang="en-US" sz="3600" b="1" dirty="0">
              <a:ln w="0"/>
              <a:solidFill>
                <a:schemeClr val="bg1"/>
              </a:solidFill>
              <a:latin typeface="Agency FB" panose="020B0503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932F153-3B6F-FE0A-9597-3A1221BEC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873287"/>
              </p:ext>
            </p:extLst>
          </p:nvPr>
        </p:nvGraphicFramePr>
        <p:xfrm>
          <a:off x="233917" y="1400538"/>
          <a:ext cx="11630134" cy="5457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3916" y="388041"/>
            <a:ext cx="11802140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Background</a:t>
            </a:r>
          </a:p>
        </p:txBody>
      </p:sp>
      <p:sp>
        <p:nvSpPr>
          <p:cNvPr id="5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28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33916" y="388041"/>
            <a:ext cx="11802140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Prelude to War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2FCB1-0DE8-2B5B-B775-8ADC9B333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5" y="1803518"/>
            <a:ext cx="5131811" cy="39585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F17B80-F046-03EB-4212-CDB8F6045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202381"/>
              </p:ext>
            </p:extLst>
          </p:nvPr>
        </p:nvGraphicFramePr>
        <p:xfrm>
          <a:off x="233917" y="1219038"/>
          <a:ext cx="7220180" cy="533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138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3F7FD-277E-5DF4-601F-DE30686D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2" y="1338114"/>
            <a:ext cx="3483980" cy="46344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BBC1BC-A396-B439-342E-B3FDD7826E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504742"/>
              </p:ext>
            </p:extLst>
          </p:nvPr>
        </p:nvGraphicFramePr>
        <p:xfrm>
          <a:off x="3414529" y="1670166"/>
          <a:ext cx="5151688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194927" y="100349"/>
            <a:ext cx="11802140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Key Events of the Liberation War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A85F1-2A54-408B-1F23-6F005DD6C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19" y="1621300"/>
            <a:ext cx="3684548" cy="46344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5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155FE9-123A-57CC-91A7-DD60D4B83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239711"/>
              </p:ext>
            </p:extLst>
          </p:nvPr>
        </p:nvGraphicFramePr>
        <p:xfrm>
          <a:off x="1095736" y="1346818"/>
          <a:ext cx="9691871" cy="5366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927" y="301067"/>
            <a:ext cx="11802140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Humanitarian Crisis</a:t>
            </a:r>
          </a:p>
        </p:txBody>
      </p:sp>
      <p:sp>
        <p:nvSpPr>
          <p:cNvPr id="5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469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E5D55C-540D-5005-AB5A-516B4624B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475024"/>
              </p:ext>
            </p:extLst>
          </p:nvPr>
        </p:nvGraphicFramePr>
        <p:xfrm>
          <a:off x="4572001" y="1169846"/>
          <a:ext cx="8461093" cy="5523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194927" y="303133"/>
            <a:ext cx="11802140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Outcome of the War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C7CC0-4789-0C13-E25A-386A25442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0" y="581158"/>
            <a:ext cx="5728503" cy="610001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533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780" y="261754"/>
            <a:ext cx="1159726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Legacy of the 1971 War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833BEE-8BE0-9E15-28AB-35DFF4E87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708629"/>
              </p:ext>
            </p:extLst>
          </p:nvPr>
        </p:nvGraphicFramePr>
        <p:xfrm>
          <a:off x="356839" y="1338073"/>
          <a:ext cx="11508058" cy="491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94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4A9675-F909-7196-A1F8-691A2CE11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478397"/>
              </p:ext>
            </p:extLst>
          </p:nvPr>
        </p:nvGraphicFramePr>
        <p:xfrm>
          <a:off x="602164" y="1675652"/>
          <a:ext cx="10950498" cy="438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3" y="6255723"/>
            <a:ext cx="12192001" cy="85089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278780" y="261754"/>
            <a:ext cx="1159726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65675084"/>
      </p:ext>
    </p:extLst>
  </p:cSld>
  <p:clrMapOvr>
    <a:masterClrMapping/>
  </p:clrMapOvr>
</p:sld>
</file>

<file path=ppt/theme/theme1.xml><?xml version="1.0" encoding="utf-8"?>
<a:theme xmlns:a="http://schemas.openxmlformats.org/drawingml/2006/main" name="30128-influencer-marketing-pitch-deck">
  <a:themeElements>
    <a:clrScheme name="Slidehelper - 01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EF476F"/>
      </a:accent1>
      <a:accent2>
        <a:srgbClr val="FFD166"/>
      </a:accent2>
      <a:accent3>
        <a:srgbClr val="06D6A0"/>
      </a:accent3>
      <a:accent4>
        <a:srgbClr val="118AB2"/>
      </a:accent4>
      <a:accent5>
        <a:srgbClr val="073B4C"/>
      </a:accent5>
      <a:accent6>
        <a:srgbClr val="BFBFBF"/>
      </a:accent6>
      <a:hlink>
        <a:srgbClr val="EF476F"/>
      </a:hlink>
      <a:folHlink>
        <a:srgbClr val="FFD1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320</Words>
  <Application>Microsoft Office PowerPoint</Application>
  <PresentationFormat>Widescreen</PresentationFormat>
  <Paragraphs>39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Agency FB</vt:lpstr>
      <vt:lpstr>Arial</vt:lpstr>
      <vt:lpstr>Bahnschrift Light Condensed</vt:lpstr>
      <vt:lpstr>Bodoni MT Black</vt:lpstr>
      <vt:lpstr>Calibri</vt:lpstr>
      <vt:lpstr>Calibri Light</vt:lpstr>
      <vt:lpstr>Open Sans</vt:lpstr>
      <vt:lpstr>Times New Roman</vt:lpstr>
      <vt:lpstr>30128-influencer-marketing-pitch-deck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30128-influencer-marketing-pitch-deck</dc:title>
  <dc:creator/>
  <cp:lastModifiedBy>Ujjal Mahmud</cp:lastModifiedBy>
  <cp:revision>65</cp:revision>
  <dcterms:created xsi:type="dcterms:W3CDTF">2020-08-15T08:37:58Z</dcterms:created>
  <dcterms:modified xsi:type="dcterms:W3CDTF">2025-01-23T12:01:10Z</dcterms:modified>
</cp:coreProperties>
</file>